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75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76" r:id="rId9"/>
    <p:sldId id="280" r:id="rId10"/>
    <p:sldId id="262" r:id="rId11"/>
    <p:sldId id="283" r:id="rId12"/>
    <p:sldId id="284" r:id="rId13"/>
  </p:sldIdLst>
  <p:sldSz cx="9144000" cy="5143500" type="screen16x9"/>
  <p:notesSz cx="6858000" cy="9144000"/>
  <p:embeddedFontLs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Fira Sans Extra Condensed" panose="020B0604020202020204" charset="0"/>
      <p:regular r:id="rId19"/>
      <p:bold r:id="rId20"/>
      <p:italic r:id="rId21"/>
      <p:boldItalic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96A19B-5B8E-4801-9A65-45E5966146BB}">
  <a:tblStyle styleId="{CA96A19B-5B8E-4801-9A65-45E5966146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43"/>
      </p:cViewPr>
      <p:guideLst>
        <p:guide pos="1440"/>
        <p:guide pos="45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899f81a2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899f81a2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981587379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981587379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7" name="Google Shape;4507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974b2c53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974b2c53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981587379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981587379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598158737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598158737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59899f81a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59899f81a2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2" name="Google Shape;38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6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">
  <p:cSld name="CUSTOM_14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ctrTitle"/>
          </p:nvPr>
        </p:nvSpPr>
        <p:spPr>
          <a:xfrm flipH="1">
            <a:off x="1060575" y="3418963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 flipH="1">
            <a:off x="1376743" y="3899475"/>
            <a:ext cx="2570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ctrTitle" idx="2"/>
          </p:nvPr>
        </p:nvSpPr>
        <p:spPr>
          <a:xfrm flipH="1">
            <a:off x="4818513" y="3418963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3"/>
          </p:nvPr>
        </p:nvSpPr>
        <p:spPr>
          <a:xfrm flipH="1">
            <a:off x="5134674" y="3899475"/>
            <a:ext cx="2570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4"/>
          </p:nvPr>
        </p:nvSpPr>
        <p:spPr>
          <a:xfrm>
            <a:off x="624750" y="85275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subTitle" idx="1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_1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flipH="1">
            <a:off x="4524225" y="30368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2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3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4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123825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9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3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4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5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_1_1_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 idx="2" hasCustomPrompt="1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6"/>
          <p:cNvSpPr/>
          <p:nvPr/>
        </p:nvSpPr>
        <p:spPr>
          <a:xfrm>
            <a:off x="4281000" y="2154510"/>
            <a:ext cx="657300" cy="1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ctrTitle" idx="2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3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 idx="4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CUSTOM_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-9375"/>
            <a:ext cx="2719800" cy="51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/>
          </p:nvPr>
        </p:nvSpPr>
        <p:spPr>
          <a:xfrm>
            <a:off x="3961500" y="2025782"/>
            <a:ext cx="2319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3961500" y="2487232"/>
            <a:ext cx="190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 idx="2" hasCustomPrompt="1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6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 flipH="1">
            <a:off x="624900" y="3113500"/>
            <a:ext cx="253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 flipH="1">
            <a:off x="624758" y="3568510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 flipH="1">
            <a:off x="3179700" y="2598450"/>
            <a:ext cx="2784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hasCustomPrompt="1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4" r:id="rId9"/>
    <p:sldLayoutId id="2147483667" r:id="rId10"/>
    <p:sldLayoutId id="2147483669" r:id="rId11"/>
    <p:sldLayoutId id="2147483670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 rot="10800000">
            <a:off x="-246523" y="-621760"/>
            <a:ext cx="2828932" cy="1718070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30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76" name="Google Shape;176;p30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0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79" name="Google Shape;179;p30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VIELLA CHIAROUVEN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30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85" name="Google Shape;185;p3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0"/>
          <p:cNvGrpSpPr/>
          <p:nvPr/>
        </p:nvGrpSpPr>
        <p:grpSpPr>
          <a:xfrm rot="1384210">
            <a:off x="3429995" y="3154810"/>
            <a:ext cx="5686527" cy="3437375"/>
            <a:chOff x="238125" y="693075"/>
            <a:chExt cx="7137450" cy="4314425"/>
          </a:xfrm>
        </p:grpSpPr>
        <p:sp>
          <p:nvSpPr>
            <p:cNvPr id="209" name="Google Shape;209;p30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0"/>
          <p:cNvGrpSpPr/>
          <p:nvPr/>
        </p:nvGrpSpPr>
        <p:grpSpPr>
          <a:xfrm rot="6928276">
            <a:off x="-25977" y="-74682"/>
            <a:ext cx="1600666" cy="3084687"/>
            <a:chOff x="2453450" y="238025"/>
            <a:chExt cx="2711225" cy="5224875"/>
          </a:xfrm>
        </p:grpSpPr>
        <p:sp>
          <p:nvSpPr>
            <p:cNvPr id="212" name="Google Shape;212;p30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 rot="-1580682" flipH="1">
            <a:off x="-893836" y="1886634"/>
            <a:ext cx="2033380" cy="4356877"/>
            <a:chOff x="2650500" y="238500"/>
            <a:chExt cx="2300750" cy="5232700"/>
          </a:xfrm>
        </p:grpSpPr>
        <p:sp>
          <p:nvSpPr>
            <p:cNvPr id="265" name="Google Shape;265;p3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30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69" name="Google Shape;269;p30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712832" y="1201675"/>
            <a:ext cx="7883858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>
                <a:solidFill>
                  <a:schemeClr val="accent2"/>
                </a:solidFill>
              </a:rPr>
              <a:t>COMPANY</a:t>
            </a:r>
            <a:r>
              <a:rPr lang="es" dirty="0">
                <a:solidFill>
                  <a:schemeClr val="accent2"/>
                </a:solidFill>
              </a:rPr>
              <a:t> PROFILE</a:t>
            </a:r>
            <a:br>
              <a:rPr lang="es" dirty="0">
                <a:solidFill>
                  <a:schemeClr val="accent2"/>
                </a:solidFill>
              </a:rPr>
            </a:br>
            <a:r>
              <a:rPr lang="es" dirty="0">
                <a:solidFill>
                  <a:schemeClr val="accent2"/>
                </a:solidFill>
              </a:rPr>
              <a:t>TAJO</a:t>
            </a:r>
            <a:endParaRPr sz="6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36"/>
          <p:cNvGrpSpPr/>
          <p:nvPr/>
        </p:nvGrpSpPr>
        <p:grpSpPr>
          <a:xfrm>
            <a:off x="4234241" y="-515851"/>
            <a:ext cx="1776257" cy="2443749"/>
            <a:chOff x="1913725" y="238075"/>
            <a:chExt cx="3807625" cy="5238475"/>
          </a:xfrm>
        </p:grpSpPr>
        <p:sp>
          <p:nvSpPr>
            <p:cNvPr id="1097" name="Google Shape;1097;p36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" name="Google Shape;1119;p36"/>
          <p:cNvSpPr/>
          <p:nvPr/>
        </p:nvSpPr>
        <p:spPr>
          <a:xfrm>
            <a:off x="4010100" y="685300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Google Shape;1120;p36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112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4010100" y="2773513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124;p36"/>
          <p:cNvGrpSpPr/>
          <p:nvPr/>
        </p:nvGrpSpPr>
        <p:grpSpPr>
          <a:xfrm rot="-816911">
            <a:off x="-1399103" y="1807642"/>
            <a:ext cx="2613229" cy="5224657"/>
            <a:chOff x="2499325" y="238125"/>
            <a:chExt cx="2613225" cy="5224650"/>
          </a:xfrm>
        </p:grpSpPr>
        <p:sp>
          <p:nvSpPr>
            <p:cNvPr id="1125" name="Google Shape;1125;p36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" name="Google Shape;1127;p36"/>
          <p:cNvSpPr txBox="1">
            <a:spLocks noGrp="1"/>
          </p:cNvSpPr>
          <p:nvPr>
            <p:ph type="title" idx="4"/>
          </p:nvPr>
        </p:nvSpPr>
        <p:spPr>
          <a:xfrm>
            <a:off x="411126" y="2123400"/>
            <a:ext cx="3334138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VISION &amp; MISION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VISION</a:t>
            </a:r>
            <a:endParaRPr dirty="0"/>
          </a:p>
        </p:txBody>
      </p:sp>
      <p:sp>
        <p:nvSpPr>
          <p:cNvPr id="1129" name="Google Shape;1129;p36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vision is to build on our success and high </a:t>
            </a:r>
            <a:r>
              <a:rPr lang="en-US" dirty="0" err="1"/>
              <a:t>standart</a:t>
            </a:r>
            <a:r>
              <a:rPr lang="en-US" dirty="0"/>
              <a:t>. We also plan to extend the sales up until worldwide</a:t>
            </a:r>
          </a:p>
        </p:txBody>
      </p:sp>
      <p:sp>
        <p:nvSpPr>
          <p:cNvPr id="1130" name="Google Shape;1130;p36"/>
          <p:cNvSpPr txBox="1">
            <a:spLocks noGrp="1"/>
          </p:cNvSpPr>
          <p:nvPr>
            <p:ph type="ctrTitle" idx="2"/>
          </p:nvPr>
        </p:nvSpPr>
        <p:spPr>
          <a:xfrm flipH="1">
            <a:off x="5213425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MISION</a:t>
            </a:r>
            <a:endParaRPr dirty="0"/>
          </a:p>
        </p:txBody>
      </p:sp>
      <p:sp>
        <p:nvSpPr>
          <p:cNvPr id="1131" name="Google Shape;1131;p36"/>
          <p:cNvSpPr txBox="1">
            <a:spLocks noGrp="1"/>
          </p:cNvSpPr>
          <p:nvPr>
            <p:ph type="subTitle" idx="3"/>
          </p:nvPr>
        </p:nvSpPr>
        <p:spPr>
          <a:xfrm flipH="1">
            <a:off x="52103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mission is to deliver the best quality products to consumer who have relied on us. </a:t>
            </a:r>
            <a:endParaRPr dirty="0"/>
          </a:p>
        </p:txBody>
      </p:sp>
      <p:sp>
        <p:nvSpPr>
          <p:cNvPr id="1132" name="Google Shape;1132;p36"/>
          <p:cNvSpPr/>
          <p:nvPr/>
        </p:nvSpPr>
        <p:spPr>
          <a:xfrm>
            <a:off x="4399550" y="1272400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6"/>
          <p:cNvSpPr/>
          <p:nvPr/>
        </p:nvSpPr>
        <p:spPr>
          <a:xfrm>
            <a:off x="4399550" y="3348703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6"/>
          <p:cNvGrpSpPr/>
          <p:nvPr/>
        </p:nvGrpSpPr>
        <p:grpSpPr>
          <a:xfrm>
            <a:off x="4537834" y="1410848"/>
            <a:ext cx="231619" cy="231320"/>
            <a:chOff x="5053900" y="2021500"/>
            <a:chExt cx="483750" cy="483125"/>
          </a:xfrm>
        </p:grpSpPr>
        <p:sp>
          <p:nvSpPr>
            <p:cNvPr id="1135" name="Google Shape;1135;p3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4" name="Google Shape;13340;p76">
            <a:extLst>
              <a:ext uri="{FF2B5EF4-FFF2-40B4-BE49-F238E27FC236}">
                <a16:creationId xmlns:a16="http://schemas.microsoft.com/office/drawing/2014/main" id="{80665F2E-5312-4640-B251-84D233EB5B03}"/>
              </a:ext>
            </a:extLst>
          </p:cNvPr>
          <p:cNvGrpSpPr/>
          <p:nvPr/>
        </p:nvGrpSpPr>
        <p:grpSpPr>
          <a:xfrm>
            <a:off x="4541889" y="3449983"/>
            <a:ext cx="222541" cy="278501"/>
            <a:chOff x="5364750" y="3235150"/>
            <a:chExt cx="277275" cy="294950"/>
          </a:xfrm>
        </p:grpSpPr>
        <p:sp>
          <p:nvSpPr>
            <p:cNvPr id="55" name="Google Shape;13341;p76">
              <a:extLst>
                <a:ext uri="{FF2B5EF4-FFF2-40B4-BE49-F238E27FC236}">
                  <a16:creationId xmlns:a16="http://schemas.microsoft.com/office/drawing/2014/main" id="{34EEBB38-3903-488B-A7E8-3A0C616631AE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42;p76">
              <a:extLst>
                <a:ext uri="{FF2B5EF4-FFF2-40B4-BE49-F238E27FC236}">
                  <a16:creationId xmlns:a16="http://schemas.microsoft.com/office/drawing/2014/main" id="{475AAA40-ADD0-429B-844E-C226996E14D0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43;p76">
              <a:extLst>
                <a:ext uri="{FF2B5EF4-FFF2-40B4-BE49-F238E27FC236}">
                  <a16:creationId xmlns:a16="http://schemas.microsoft.com/office/drawing/2014/main" id="{23FBDCB2-CA8C-4EEC-8B32-131AD770DAA9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44;p76">
              <a:extLst>
                <a:ext uri="{FF2B5EF4-FFF2-40B4-BE49-F238E27FC236}">
                  <a16:creationId xmlns:a16="http://schemas.microsoft.com/office/drawing/2014/main" id="{2D54FA2A-69E8-4067-BF87-62415DDAA794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45;p76">
              <a:extLst>
                <a:ext uri="{FF2B5EF4-FFF2-40B4-BE49-F238E27FC236}">
                  <a16:creationId xmlns:a16="http://schemas.microsoft.com/office/drawing/2014/main" id="{52F15FC7-C824-497F-9DBB-6894DCECA6E4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46;p76">
              <a:extLst>
                <a:ext uri="{FF2B5EF4-FFF2-40B4-BE49-F238E27FC236}">
                  <a16:creationId xmlns:a16="http://schemas.microsoft.com/office/drawing/2014/main" id="{947D8A27-701B-444A-AC37-890844737814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47;p76">
              <a:extLst>
                <a:ext uri="{FF2B5EF4-FFF2-40B4-BE49-F238E27FC236}">
                  <a16:creationId xmlns:a16="http://schemas.microsoft.com/office/drawing/2014/main" id="{0492C22F-F7A6-4287-896C-6C19E3743AFB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48;p76">
              <a:extLst>
                <a:ext uri="{FF2B5EF4-FFF2-40B4-BE49-F238E27FC236}">
                  <a16:creationId xmlns:a16="http://schemas.microsoft.com/office/drawing/2014/main" id="{69092B86-AAA9-41DF-9C8E-AD22C0F3AB43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BFACD-CA01-422B-866F-0062FC2AC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5" y="126588"/>
            <a:ext cx="3371356" cy="3371356"/>
          </a:xfrm>
          <a:prstGeom prst="rect">
            <a:avLst/>
          </a:prstGeom>
        </p:spPr>
      </p:pic>
      <p:sp>
        <p:nvSpPr>
          <p:cNvPr id="4252" name="Google Shape;4252;p57"/>
          <p:cNvSpPr/>
          <p:nvPr/>
        </p:nvSpPr>
        <p:spPr>
          <a:xfrm>
            <a:off x="-134648" y="-40753"/>
            <a:ext cx="9325268" cy="5245441"/>
          </a:xfrm>
          <a:custGeom>
            <a:avLst/>
            <a:gdLst/>
            <a:ahLst/>
            <a:cxnLst/>
            <a:rect l="l" t="t" r="r" b="b"/>
            <a:pathLst>
              <a:path w="130173" h="73222" extrusionOk="0">
                <a:moveTo>
                  <a:pt x="37300" y="13240"/>
                </a:moveTo>
                <a:cubicBezTo>
                  <a:pt x="38943" y="13240"/>
                  <a:pt x="40582" y="13326"/>
                  <a:pt x="42211" y="13550"/>
                </a:cubicBezTo>
                <a:cubicBezTo>
                  <a:pt x="46253" y="14104"/>
                  <a:pt x="50270" y="15564"/>
                  <a:pt x="53281" y="18316"/>
                </a:cubicBezTo>
                <a:cubicBezTo>
                  <a:pt x="54483" y="19417"/>
                  <a:pt x="55575" y="20958"/>
                  <a:pt x="55235" y="22549"/>
                </a:cubicBezTo>
                <a:cubicBezTo>
                  <a:pt x="55028" y="23514"/>
                  <a:pt x="54330" y="24292"/>
                  <a:pt x="53609" y="24967"/>
                </a:cubicBezTo>
                <a:cubicBezTo>
                  <a:pt x="52196" y="26291"/>
                  <a:pt x="50558" y="27923"/>
                  <a:pt x="51381" y="30020"/>
                </a:cubicBezTo>
                <a:cubicBezTo>
                  <a:pt x="52213" y="32142"/>
                  <a:pt x="53735" y="33997"/>
                  <a:pt x="54565" y="36171"/>
                </a:cubicBezTo>
                <a:cubicBezTo>
                  <a:pt x="55104" y="37580"/>
                  <a:pt x="55530" y="39149"/>
                  <a:pt x="55054" y="40583"/>
                </a:cubicBezTo>
                <a:cubicBezTo>
                  <a:pt x="54363" y="42661"/>
                  <a:pt x="51997" y="43722"/>
                  <a:pt x="49812" y="43881"/>
                </a:cubicBezTo>
                <a:cubicBezTo>
                  <a:pt x="49506" y="43903"/>
                  <a:pt x="49199" y="43912"/>
                  <a:pt x="48893" y="43912"/>
                </a:cubicBezTo>
                <a:cubicBezTo>
                  <a:pt x="47273" y="43912"/>
                  <a:pt x="45649" y="43653"/>
                  <a:pt x="44028" y="43653"/>
                </a:cubicBezTo>
                <a:cubicBezTo>
                  <a:pt x="43769" y="43653"/>
                  <a:pt x="43510" y="43660"/>
                  <a:pt x="43251" y="43675"/>
                </a:cubicBezTo>
                <a:cubicBezTo>
                  <a:pt x="41440" y="43782"/>
                  <a:pt x="39685" y="44311"/>
                  <a:pt x="37902" y="44644"/>
                </a:cubicBezTo>
                <a:cubicBezTo>
                  <a:pt x="36927" y="44826"/>
                  <a:pt x="35913" y="44940"/>
                  <a:pt x="34908" y="44940"/>
                </a:cubicBezTo>
                <a:cubicBezTo>
                  <a:pt x="32981" y="44940"/>
                  <a:pt x="31089" y="44523"/>
                  <a:pt x="29577" y="43373"/>
                </a:cubicBezTo>
                <a:cubicBezTo>
                  <a:pt x="28516" y="42564"/>
                  <a:pt x="27718" y="41450"/>
                  <a:pt x="26654" y="40647"/>
                </a:cubicBezTo>
                <a:cubicBezTo>
                  <a:pt x="25065" y="39446"/>
                  <a:pt x="23026" y="39040"/>
                  <a:pt x="21058" y="38727"/>
                </a:cubicBezTo>
                <a:cubicBezTo>
                  <a:pt x="19091" y="38416"/>
                  <a:pt x="17056" y="38143"/>
                  <a:pt x="15331" y="37143"/>
                </a:cubicBezTo>
                <a:cubicBezTo>
                  <a:pt x="13609" y="36145"/>
                  <a:pt x="12258" y="34198"/>
                  <a:pt x="12617" y="32237"/>
                </a:cubicBezTo>
                <a:cubicBezTo>
                  <a:pt x="12977" y="30269"/>
                  <a:pt x="14823" y="28993"/>
                  <a:pt x="16458" y="27837"/>
                </a:cubicBezTo>
                <a:cubicBezTo>
                  <a:pt x="17572" y="27051"/>
                  <a:pt x="18655" y="26222"/>
                  <a:pt x="19707" y="25349"/>
                </a:cubicBezTo>
                <a:cubicBezTo>
                  <a:pt x="20348" y="24819"/>
                  <a:pt x="21012" y="24216"/>
                  <a:pt x="21197" y="23404"/>
                </a:cubicBezTo>
                <a:cubicBezTo>
                  <a:pt x="21632" y="21497"/>
                  <a:pt x="19255" y="19994"/>
                  <a:pt x="19170" y="18040"/>
                </a:cubicBezTo>
                <a:cubicBezTo>
                  <a:pt x="19122" y="16919"/>
                  <a:pt x="19878" y="15882"/>
                  <a:pt x="20835" y="15295"/>
                </a:cubicBezTo>
                <a:cubicBezTo>
                  <a:pt x="21791" y="14707"/>
                  <a:pt x="22924" y="14490"/>
                  <a:pt x="24033" y="14319"/>
                </a:cubicBezTo>
                <a:cubicBezTo>
                  <a:pt x="26011" y="14013"/>
                  <a:pt x="28005" y="13819"/>
                  <a:pt x="29997" y="13643"/>
                </a:cubicBezTo>
                <a:cubicBezTo>
                  <a:pt x="32424" y="13430"/>
                  <a:pt x="34866" y="13240"/>
                  <a:pt x="37300" y="13240"/>
                </a:cubicBezTo>
                <a:close/>
                <a:moveTo>
                  <a:pt x="86743" y="13801"/>
                </a:moveTo>
                <a:cubicBezTo>
                  <a:pt x="90423" y="13801"/>
                  <a:pt x="92194" y="17524"/>
                  <a:pt x="95918" y="17524"/>
                </a:cubicBezTo>
                <a:cubicBezTo>
                  <a:pt x="95939" y="17524"/>
                  <a:pt x="95960" y="17523"/>
                  <a:pt x="95982" y="17523"/>
                </a:cubicBezTo>
                <a:cubicBezTo>
                  <a:pt x="97241" y="17509"/>
                  <a:pt x="98621" y="17417"/>
                  <a:pt x="100008" y="17417"/>
                </a:cubicBezTo>
                <a:cubicBezTo>
                  <a:pt x="102741" y="17417"/>
                  <a:pt x="105497" y="17775"/>
                  <a:pt x="107397" y="19797"/>
                </a:cubicBezTo>
                <a:cubicBezTo>
                  <a:pt x="108774" y="21263"/>
                  <a:pt x="109301" y="23392"/>
                  <a:pt x="110747" y="24793"/>
                </a:cubicBezTo>
                <a:cubicBezTo>
                  <a:pt x="111946" y="25955"/>
                  <a:pt x="113617" y="26463"/>
                  <a:pt x="115087" y="27260"/>
                </a:cubicBezTo>
                <a:cubicBezTo>
                  <a:pt x="116557" y="28058"/>
                  <a:pt x="117974" y="29423"/>
                  <a:pt x="117894" y="31093"/>
                </a:cubicBezTo>
                <a:cubicBezTo>
                  <a:pt x="117816" y="32766"/>
                  <a:pt x="116270" y="33996"/>
                  <a:pt x="114721" y="34630"/>
                </a:cubicBezTo>
                <a:cubicBezTo>
                  <a:pt x="113187" y="35257"/>
                  <a:pt x="111535" y="35535"/>
                  <a:pt x="109956" y="36041"/>
                </a:cubicBezTo>
                <a:cubicBezTo>
                  <a:pt x="108379" y="36547"/>
                  <a:pt x="106807" y="37340"/>
                  <a:pt x="105867" y="38705"/>
                </a:cubicBezTo>
                <a:cubicBezTo>
                  <a:pt x="104493" y="40702"/>
                  <a:pt x="104630" y="43672"/>
                  <a:pt x="102709" y="45150"/>
                </a:cubicBezTo>
                <a:cubicBezTo>
                  <a:pt x="101919" y="45758"/>
                  <a:pt x="100905" y="45987"/>
                  <a:pt x="99901" y="45987"/>
                </a:cubicBezTo>
                <a:cubicBezTo>
                  <a:pt x="99701" y="45987"/>
                  <a:pt x="99501" y="45978"/>
                  <a:pt x="99304" y="45961"/>
                </a:cubicBezTo>
                <a:cubicBezTo>
                  <a:pt x="98113" y="45859"/>
                  <a:pt x="96963" y="45501"/>
                  <a:pt x="95797" y="45247"/>
                </a:cubicBezTo>
                <a:cubicBezTo>
                  <a:pt x="92668" y="44567"/>
                  <a:pt x="89429" y="44639"/>
                  <a:pt x="86254" y="44228"/>
                </a:cubicBezTo>
                <a:cubicBezTo>
                  <a:pt x="83080" y="43817"/>
                  <a:pt x="79805" y="42820"/>
                  <a:pt x="77630" y="40470"/>
                </a:cubicBezTo>
                <a:cubicBezTo>
                  <a:pt x="77255" y="40066"/>
                  <a:pt x="76914" y="39619"/>
                  <a:pt x="76730" y="39101"/>
                </a:cubicBezTo>
                <a:cubicBezTo>
                  <a:pt x="76546" y="38591"/>
                  <a:pt x="76524" y="38040"/>
                  <a:pt x="76545" y="37499"/>
                </a:cubicBezTo>
                <a:cubicBezTo>
                  <a:pt x="76679" y="33747"/>
                  <a:pt x="78725" y="29957"/>
                  <a:pt x="77526" y="26396"/>
                </a:cubicBezTo>
                <a:cubicBezTo>
                  <a:pt x="77129" y="25221"/>
                  <a:pt x="76396" y="24173"/>
                  <a:pt x="76070" y="22975"/>
                </a:cubicBezTo>
                <a:cubicBezTo>
                  <a:pt x="75354" y="20369"/>
                  <a:pt x="76776" y="17511"/>
                  <a:pt x="78968" y="15927"/>
                </a:cubicBezTo>
                <a:cubicBezTo>
                  <a:pt x="81161" y="14344"/>
                  <a:pt x="83961" y="13840"/>
                  <a:pt x="86665" y="13802"/>
                </a:cubicBezTo>
                <a:cubicBezTo>
                  <a:pt x="86691" y="13802"/>
                  <a:pt x="86717" y="13801"/>
                  <a:pt x="86743" y="13801"/>
                </a:cubicBezTo>
                <a:close/>
                <a:moveTo>
                  <a:pt x="1" y="0"/>
                </a:moveTo>
                <a:lnTo>
                  <a:pt x="1" y="73222"/>
                </a:lnTo>
                <a:lnTo>
                  <a:pt x="130172" y="73222"/>
                </a:lnTo>
                <a:lnTo>
                  <a:pt x="1301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57"/>
          <p:cNvSpPr/>
          <p:nvPr/>
        </p:nvSpPr>
        <p:spPr>
          <a:xfrm>
            <a:off x="4006084" y="-110026"/>
            <a:ext cx="3092161" cy="1264617"/>
          </a:xfrm>
          <a:custGeom>
            <a:avLst/>
            <a:gdLst/>
            <a:ahLst/>
            <a:cxnLst/>
            <a:rect l="l" t="t" r="r" b="b"/>
            <a:pathLst>
              <a:path w="43164" h="17653" extrusionOk="0">
                <a:moveTo>
                  <a:pt x="29420" y="0"/>
                </a:moveTo>
                <a:cubicBezTo>
                  <a:pt x="25619" y="0"/>
                  <a:pt x="21818" y="93"/>
                  <a:pt x="18021" y="257"/>
                </a:cubicBezTo>
                <a:cubicBezTo>
                  <a:pt x="15206" y="380"/>
                  <a:pt x="12394" y="539"/>
                  <a:pt x="9583" y="736"/>
                </a:cubicBezTo>
                <a:cubicBezTo>
                  <a:pt x="7819" y="857"/>
                  <a:pt x="6263" y="904"/>
                  <a:pt x="4704" y="1792"/>
                </a:cubicBezTo>
                <a:cubicBezTo>
                  <a:pt x="2723" y="2921"/>
                  <a:pt x="0" y="4975"/>
                  <a:pt x="81" y="7541"/>
                </a:cubicBezTo>
                <a:cubicBezTo>
                  <a:pt x="123" y="8809"/>
                  <a:pt x="987" y="9921"/>
                  <a:pt x="2015" y="10663"/>
                </a:cubicBezTo>
                <a:cubicBezTo>
                  <a:pt x="4509" y="12458"/>
                  <a:pt x="7811" y="12470"/>
                  <a:pt x="10815" y="13119"/>
                </a:cubicBezTo>
                <a:cubicBezTo>
                  <a:pt x="13277" y="13653"/>
                  <a:pt x="15616" y="14648"/>
                  <a:pt x="17710" y="16054"/>
                </a:cubicBezTo>
                <a:cubicBezTo>
                  <a:pt x="18544" y="16616"/>
                  <a:pt x="19365" y="17252"/>
                  <a:pt x="20275" y="17652"/>
                </a:cubicBezTo>
                <a:cubicBezTo>
                  <a:pt x="20553" y="17378"/>
                  <a:pt x="20850" y="17124"/>
                  <a:pt x="21166" y="16896"/>
                </a:cubicBezTo>
                <a:cubicBezTo>
                  <a:pt x="23359" y="15311"/>
                  <a:pt x="26159" y="14809"/>
                  <a:pt x="28863" y="14769"/>
                </a:cubicBezTo>
                <a:cubicBezTo>
                  <a:pt x="28887" y="14769"/>
                  <a:pt x="28911" y="14769"/>
                  <a:pt x="28935" y="14769"/>
                </a:cubicBezTo>
                <a:cubicBezTo>
                  <a:pt x="29429" y="14769"/>
                  <a:pt x="29921" y="14836"/>
                  <a:pt x="30397" y="14971"/>
                </a:cubicBezTo>
                <a:cubicBezTo>
                  <a:pt x="33975" y="13257"/>
                  <a:pt x="37421" y="11297"/>
                  <a:pt x="40256" y="8553"/>
                </a:cubicBezTo>
                <a:cubicBezTo>
                  <a:pt x="41723" y="7135"/>
                  <a:pt x="43065" y="5368"/>
                  <a:pt x="43141" y="3327"/>
                </a:cubicBezTo>
                <a:cubicBezTo>
                  <a:pt x="43164" y="2705"/>
                  <a:pt x="43051" y="2049"/>
                  <a:pt x="42652" y="1570"/>
                </a:cubicBezTo>
                <a:cubicBezTo>
                  <a:pt x="42233" y="1064"/>
                  <a:pt x="41569" y="841"/>
                  <a:pt x="40932" y="682"/>
                </a:cubicBezTo>
                <a:cubicBezTo>
                  <a:pt x="38971" y="199"/>
                  <a:pt x="36936" y="118"/>
                  <a:pt x="34918" y="67"/>
                </a:cubicBezTo>
                <a:cubicBezTo>
                  <a:pt x="33086" y="22"/>
                  <a:pt x="31253" y="0"/>
                  <a:pt x="294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57"/>
          <p:cNvSpPr/>
          <p:nvPr/>
        </p:nvSpPr>
        <p:spPr>
          <a:xfrm>
            <a:off x="-342900" y="-204225"/>
            <a:ext cx="2330583" cy="2154140"/>
          </a:xfrm>
          <a:custGeom>
            <a:avLst/>
            <a:gdLst/>
            <a:ahLst/>
            <a:cxnLst/>
            <a:rect l="l" t="t" r="r" b="b"/>
            <a:pathLst>
              <a:path w="32533" h="30070" extrusionOk="0">
                <a:moveTo>
                  <a:pt x="17599" y="1"/>
                </a:moveTo>
                <a:cubicBezTo>
                  <a:pt x="16318" y="1"/>
                  <a:pt x="15024" y="278"/>
                  <a:pt x="13762" y="553"/>
                </a:cubicBezTo>
                <a:cubicBezTo>
                  <a:pt x="10485" y="1272"/>
                  <a:pt x="7816" y="1890"/>
                  <a:pt x="4514" y="2488"/>
                </a:cubicBezTo>
                <a:cubicBezTo>
                  <a:pt x="2742" y="2809"/>
                  <a:pt x="1360" y="4311"/>
                  <a:pt x="705" y="5988"/>
                </a:cubicBezTo>
                <a:cubicBezTo>
                  <a:pt x="49" y="7667"/>
                  <a:pt x="0" y="9514"/>
                  <a:pt x="14" y="11316"/>
                </a:cubicBezTo>
                <a:cubicBezTo>
                  <a:pt x="50" y="16443"/>
                  <a:pt x="524" y="21559"/>
                  <a:pt x="1426" y="26607"/>
                </a:cubicBezTo>
                <a:cubicBezTo>
                  <a:pt x="1526" y="27166"/>
                  <a:pt x="1643" y="27752"/>
                  <a:pt x="2009" y="28189"/>
                </a:cubicBezTo>
                <a:cubicBezTo>
                  <a:pt x="2485" y="28757"/>
                  <a:pt x="3269" y="28944"/>
                  <a:pt x="4000" y="29081"/>
                </a:cubicBezTo>
                <a:cubicBezTo>
                  <a:pt x="8584" y="29932"/>
                  <a:pt x="13267" y="30070"/>
                  <a:pt x="17935" y="30070"/>
                </a:cubicBezTo>
                <a:cubicBezTo>
                  <a:pt x="18331" y="30070"/>
                  <a:pt x="18727" y="30069"/>
                  <a:pt x="19123" y="30067"/>
                </a:cubicBezTo>
                <a:cubicBezTo>
                  <a:pt x="19256" y="30067"/>
                  <a:pt x="19389" y="30065"/>
                  <a:pt x="19522" y="30064"/>
                </a:cubicBezTo>
                <a:lnTo>
                  <a:pt x="19631" y="29986"/>
                </a:lnTo>
                <a:cubicBezTo>
                  <a:pt x="20745" y="29200"/>
                  <a:pt x="21828" y="28371"/>
                  <a:pt x="22880" y="27498"/>
                </a:cubicBezTo>
                <a:cubicBezTo>
                  <a:pt x="23188" y="27242"/>
                  <a:pt x="23502" y="26971"/>
                  <a:pt x="23765" y="26667"/>
                </a:cubicBezTo>
                <a:cubicBezTo>
                  <a:pt x="23551" y="26095"/>
                  <a:pt x="23110" y="25617"/>
                  <a:pt x="22854" y="25055"/>
                </a:cubicBezTo>
                <a:cubicBezTo>
                  <a:pt x="22428" y="24122"/>
                  <a:pt x="22564" y="23020"/>
                  <a:pt x="23055" y="22106"/>
                </a:cubicBezTo>
                <a:cubicBezTo>
                  <a:pt x="22683" y="21498"/>
                  <a:pt x="22374" y="20871"/>
                  <a:pt x="22345" y="20189"/>
                </a:cubicBezTo>
                <a:cubicBezTo>
                  <a:pt x="22296" y="19068"/>
                  <a:pt x="23053" y="18031"/>
                  <a:pt x="24008" y="17444"/>
                </a:cubicBezTo>
                <a:cubicBezTo>
                  <a:pt x="24966" y="16856"/>
                  <a:pt x="26099" y="16639"/>
                  <a:pt x="27208" y="16468"/>
                </a:cubicBezTo>
                <a:cubicBezTo>
                  <a:pt x="28974" y="16193"/>
                  <a:pt x="30753" y="16011"/>
                  <a:pt x="32532" y="15849"/>
                </a:cubicBezTo>
                <a:lnTo>
                  <a:pt x="32532" y="15847"/>
                </a:lnTo>
                <a:cubicBezTo>
                  <a:pt x="32436" y="15196"/>
                  <a:pt x="32026" y="14635"/>
                  <a:pt x="31561" y="14170"/>
                </a:cubicBezTo>
                <a:cubicBezTo>
                  <a:pt x="30736" y="13342"/>
                  <a:pt x="29703" y="12727"/>
                  <a:pt x="28955" y="11827"/>
                </a:cubicBezTo>
                <a:cubicBezTo>
                  <a:pt x="28130" y="10834"/>
                  <a:pt x="27718" y="9568"/>
                  <a:pt x="27087" y="8440"/>
                </a:cubicBezTo>
                <a:cubicBezTo>
                  <a:pt x="25180" y="5028"/>
                  <a:pt x="21460" y="3115"/>
                  <a:pt x="17952" y="1395"/>
                </a:cubicBezTo>
                <a:cubicBezTo>
                  <a:pt x="17948" y="1415"/>
                  <a:pt x="17933" y="1423"/>
                  <a:pt x="17910" y="1423"/>
                </a:cubicBezTo>
                <a:cubicBezTo>
                  <a:pt x="17800" y="1423"/>
                  <a:pt x="17516" y="1217"/>
                  <a:pt x="17616" y="1208"/>
                </a:cubicBezTo>
                <a:cubicBezTo>
                  <a:pt x="18252" y="1153"/>
                  <a:pt x="18843" y="729"/>
                  <a:pt x="19099" y="145"/>
                </a:cubicBezTo>
                <a:cubicBezTo>
                  <a:pt x="18603" y="43"/>
                  <a:pt x="18102" y="1"/>
                  <a:pt x="175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57"/>
          <p:cNvSpPr/>
          <p:nvPr/>
        </p:nvSpPr>
        <p:spPr>
          <a:xfrm>
            <a:off x="7455809" y="1209090"/>
            <a:ext cx="2050122" cy="2019748"/>
          </a:xfrm>
          <a:custGeom>
            <a:avLst/>
            <a:gdLst/>
            <a:ahLst/>
            <a:cxnLst/>
            <a:rect l="l" t="t" r="r" b="b"/>
            <a:pathLst>
              <a:path w="28618" h="28194" extrusionOk="0">
                <a:moveTo>
                  <a:pt x="22906" y="1"/>
                </a:moveTo>
                <a:cubicBezTo>
                  <a:pt x="22580" y="1"/>
                  <a:pt x="22253" y="15"/>
                  <a:pt x="21932" y="24"/>
                </a:cubicBezTo>
                <a:cubicBezTo>
                  <a:pt x="19702" y="92"/>
                  <a:pt x="17483" y="230"/>
                  <a:pt x="15274" y="548"/>
                </a:cubicBezTo>
                <a:cubicBezTo>
                  <a:pt x="12665" y="923"/>
                  <a:pt x="10088" y="1482"/>
                  <a:pt x="7533" y="2123"/>
                </a:cubicBezTo>
                <a:cubicBezTo>
                  <a:pt x="5850" y="2545"/>
                  <a:pt x="4057" y="3103"/>
                  <a:pt x="2637" y="4053"/>
                </a:cubicBezTo>
                <a:cubicBezTo>
                  <a:pt x="3291" y="5202"/>
                  <a:pt x="3844" y="6430"/>
                  <a:pt x="4789" y="7346"/>
                </a:cubicBezTo>
                <a:cubicBezTo>
                  <a:pt x="5988" y="8510"/>
                  <a:pt x="7659" y="9018"/>
                  <a:pt x="9129" y="9815"/>
                </a:cubicBezTo>
                <a:cubicBezTo>
                  <a:pt x="10599" y="10611"/>
                  <a:pt x="12016" y="11976"/>
                  <a:pt x="11936" y="13646"/>
                </a:cubicBezTo>
                <a:cubicBezTo>
                  <a:pt x="11858" y="15317"/>
                  <a:pt x="10312" y="16549"/>
                  <a:pt x="8763" y="17183"/>
                </a:cubicBezTo>
                <a:cubicBezTo>
                  <a:pt x="7229" y="17810"/>
                  <a:pt x="5575" y="18088"/>
                  <a:pt x="3998" y="18594"/>
                </a:cubicBezTo>
                <a:cubicBezTo>
                  <a:pt x="2469" y="19083"/>
                  <a:pt x="949" y="19845"/>
                  <a:pt x="0" y="21134"/>
                </a:cubicBezTo>
                <a:lnTo>
                  <a:pt x="14" y="22469"/>
                </a:lnTo>
                <a:cubicBezTo>
                  <a:pt x="18" y="22721"/>
                  <a:pt x="19" y="22977"/>
                  <a:pt x="85" y="23220"/>
                </a:cubicBezTo>
                <a:cubicBezTo>
                  <a:pt x="301" y="24020"/>
                  <a:pt x="1113" y="24490"/>
                  <a:pt x="1871" y="24822"/>
                </a:cubicBezTo>
                <a:cubicBezTo>
                  <a:pt x="7135" y="27121"/>
                  <a:pt x="13104" y="26892"/>
                  <a:pt x="18774" y="27809"/>
                </a:cubicBezTo>
                <a:cubicBezTo>
                  <a:pt x="19879" y="27988"/>
                  <a:pt x="21061" y="28193"/>
                  <a:pt x="22191" y="28193"/>
                </a:cubicBezTo>
                <a:cubicBezTo>
                  <a:pt x="23403" y="28193"/>
                  <a:pt x="24555" y="27957"/>
                  <a:pt x="25487" y="27199"/>
                </a:cubicBezTo>
                <a:cubicBezTo>
                  <a:pt x="27115" y="25876"/>
                  <a:pt x="27346" y="23519"/>
                  <a:pt x="27452" y="21424"/>
                </a:cubicBezTo>
                <a:cubicBezTo>
                  <a:pt x="27600" y="18494"/>
                  <a:pt x="27749" y="15562"/>
                  <a:pt x="27896" y="12630"/>
                </a:cubicBezTo>
                <a:cubicBezTo>
                  <a:pt x="28074" y="9142"/>
                  <a:pt x="28618" y="3117"/>
                  <a:pt x="25406" y="662"/>
                </a:cubicBezTo>
                <a:cubicBezTo>
                  <a:pt x="24674" y="102"/>
                  <a:pt x="23793" y="1"/>
                  <a:pt x="229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6" name="Google Shape;4256;p57"/>
          <p:cNvGrpSpPr/>
          <p:nvPr/>
        </p:nvGrpSpPr>
        <p:grpSpPr>
          <a:xfrm>
            <a:off x="-1143812" y="3005867"/>
            <a:ext cx="3420086" cy="2647013"/>
            <a:chOff x="434475" y="237850"/>
            <a:chExt cx="6749725" cy="5224025"/>
          </a:xfrm>
        </p:grpSpPr>
        <p:sp>
          <p:nvSpPr>
            <p:cNvPr id="4257" name="Google Shape;4257;p57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9" name="Google Shape;4259;p57"/>
          <p:cNvSpPr/>
          <p:nvPr/>
        </p:nvSpPr>
        <p:spPr>
          <a:xfrm>
            <a:off x="1188075" y="3377350"/>
            <a:ext cx="2933700" cy="122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57"/>
          <p:cNvSpPr txBox="1">
            <a:spLocks noGrp="1"/>
          </p:cNvSpPr>
          <p:nvPr>
            <p:ph type="title" idx="4"/>
          </p:nvPr>
        </p:nvSpPr>
        <p:spPr>
          <a:xfrm>
            <a:off x="624750" y="85275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FOUNDER</a:t>
            </a:r>
            <a:endParaRPr dirty="0"/>
          </a:p>
        </p:txBody>
      </p:sp>
      <p:grpSp>
        <p:nvGrpSpPr>
          <p:cNvPr id="4262" name="Google Shape;4262;p57"/>
          <p:cNvGrpSpPr/>
          <p:nvPr/>
        </p:nvGrpSpPr>
        <p:grpSpPr>
          <a:xfrm>
            <a:off x="-771954" y="2498833"/>
            <a:ext cx="1832517" cy="3531493"/>
            <a:chOff x="2453450" y="238025"/>
            <a:chExt cx="2711225" cy="5224875"/>
          </a:xfrm>
        </p:grpSpPr>
        <p:sp>
          <p:nvSpPr>
            <p:cNvPr id="4263" name="Google Shape;4263;p57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57"/>
          <p:cNvGrpSpPr/>
          <p:nvPr/>
        </p:nvGrpSpPr>
        <p:grpSpPr>
          <a:xfrm>
            <a:off x="8007213" y="-627877"/>
            <a:ext cx="1993972" cy="1979899"/>
            <a:chOff x="1173550" y="238600"/>
            <a:chExt cx="5252825" cy="5215750"/>
          </a:xfrm>
        </p:grpSpPr>
        <p:sp>
          <p:nvSpPr>
            <p:cNvPr id="4316" name="Google Shape;4316;p5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5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5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5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5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5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5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5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5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5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5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5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5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5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5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5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5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5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5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5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5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5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5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5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5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5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5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5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5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5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5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5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5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5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5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5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5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5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5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5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5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5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5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5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5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5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5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5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5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5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5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5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5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5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5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5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5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5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5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5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5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5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5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5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5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5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5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5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5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5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5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5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5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5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5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5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1" name="Google Shape;4501;p57"/>
          <p:cNvSpPr txBox="1">
            <a:spLocks noGrp="1"/>
          </p:cNvSpPr>
          <p:nvPr>
            <p:ph type="ctrTitle"/>
          </p:nvPr>
        </p:nvSpPr>
        <p:spPr>
          <a:xfrm flipH="1">
            <a:off x="1060575" y="3418963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VIELLA CHIAROUVEN </a:t>
            </a:r>
            <a:endParaRPr dirty="0"/>
          </a:p>
        </p:txBody>
      </p:sp>
      <p:sp>
        <p:nvSpPr>
          <p:cNvPr id="4502" name="Google Shape;4502;p57"/>
          <p:cNvSpPr txBox="1">
            <a:spLocks noGrp="1"/>
          </p:cNvSpPr>
          <p:nvPr>
            <p:ph type="subTitle" idx="1"/>
          </p:nvPr>
        </p:nvSpPr>
        <p:spPr>
          <a:xfrm flipH="1">
            <a:off x="1376743" y="3899475"/>
            <a:ext cx="2570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OTTIMMO INTERNATIONAL STUDENT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75">
            <a:extLst>
              <a:ext uri="{FF2B5EF4-FFF2-40B4-BE49-F238E27FC236}">
                <a16:creationId xmlns:a16="http://schemas.microsoft.com/office/drawing/2014/main" id="{DAD243B5-B3FA-445F-BCE2-1889FBE786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8" y="225607"/>
            <a:ext cx="5024207" cy="4517362"/>
          </a:xfrm>
          <a:prstGeom prst="rect">
            <a:avLst/>
          </a:prstGeom>
          <a:noFill/>
          <a:ln>
            <a:noFill/>
          </a:ln>
        </p:spPr>
      </p:pic>
      <p:sp>
        <p:nvSpPr>
          <p:cNvPr id="4510" name="Google Shape;4510;p58"/>
          <p:cNvSpPr/>
          <p:nvPr/>
        </p:nvSpPr>
        <p:spPr>
          <a:xfrm rot="10800000" flipH="1">
            <a:off x="0" y="2458004"/>
            <a:ext cx="9143962" cy="2686768"/>
          </a:xfrm>
          <a:custGeom>
            <a:avLst/>
            <a:gdLst/>
            <a:ahLst/>
            <a:cxnLst/>
            <a:rect l="l" t="t" r="r" b="b"/>
            <a:pathLst>
              <a:path w="130140" h="38239" extrusionOk="0">
                <a:moveTo>
                  <a:pt x="1" y="0"/>
                </a:moveTo>
                <a:lnTo>
                  <a:pt x="1" y="6753"/>
                </a:lnTo>
                <a:cubicBezTo>
                  <a:pt x="1085" y="6741"/>
                  <a:pt x="2172" y="6740"/>
                  <a:pt x="3255" y="6584"/>
                </a:cubicBezTo>
                <a:cubicBezTo>
                  <a:pt x="5753" y="6227"/>
                  <a:pt x="8191" y="5556"/>
                  <a:pt x="10668" y="5092"/>
                </a:cubicBezTo>
                <a:cubicBezTo>
                  <a:pt x="13073" y="4641"/>
                  <a:pt x="15536" y="4411"/>
                  <a:pt x="18001" y="4411"/>
                </a:cubicBezTo>
                <a:cubicBezTo>
                  <a:pt x="26508" y="4411"/>
                  <a:pt x="35022" y="7151"/>
                  <a:pt x="41117" y="12997"/>
                </a:cubicBezTo>
                <a:cubicBezTo>
                  <a:pt x="42974" y="14780"/>
                  <a:pt x="44579" y="16806"/>
                  <a:pt x="46175" y="18826"/>
                </a:cubicBezTo>
                <a:lnTo>
                  <a:pt x="54739" y="29654"/>
                </a:lnTo>
                <a:cubicBezTo>
                  <a:pt x="55829" y="31033"/>
                  <a:pt x="56942" y="32453"/>
                  <a:pt x="57470" y="34128"/>
                </a:cubicBezTo>
                <a:cubicBezTo>
                  <a:pt x="57900" y="35492"/>
                  <a:pt x="57912" y="36863"/>
                  <a:pt x="57691" y="38238"/>
                </a:cubicBezTo>
                <a:lnTo>
                  <a:pt x="130139" y="38238"/>
                </a:lnTo>
                <a:lnTo>
                  <a:pt x="1301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58"/>
          <p:cNvSpPr/>
          <p:nvPr/>
        </p:nvSpPr>
        <p:spPr>
          <a:xfrm rot="10800000" flipH="1">
            <a:off x="141" y="0"/>
            <a:ext cx="9143751" cy="2458063"/>
          </a:xfrm>
          <a:custGeom>
            <a:avLst/>
            <a:gdLst/>
            <a:ahLst/>
            <a:cxnLst/>
            <a:rect l="l" t="t" r="r" b="b"/>
            <a:pathLst>
              <a:path w="130137" h="34984" extrusionOk="0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58"/>
          <p:cNvSpPr txBox="1">
            <a:spLocks noGrp="1"/>
          </p:cNvSpPr>
          <p:nvPr>
            <p:ph type="ctrTitle"/>
          </p:nvPr>
        </p:nvSpPr>
        <p:spPr>
          <a:xfrm flipH="1">
            <a:off x="4078514" y="368550"/>
            <a:ext cx="4455886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CONTACT</a:t>
            </a:r>
            <a:endParaRPr sz="6000" dirty="0"/>
          </a:p>
        </p:txBody>
      </p:sp>
      <p:sp>
        <p:nvSpPr>
          <p:cNvPr id="4513" name="Google Shape;4513;p58"/>
          <p:cNvSpPr txBox="1">
            <a:spLocks noGrp="1"/>
          </p:cNvSpPr>
          <p:nvPr>
            <p:ph type="subTitle" idx="1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LINE : TAJO.ID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INSTAGRAM : @TAJO.ID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CUSTOMER SERVICE : 0812233445 </a:t>
            </a:r>
            <a:endParaRPr dirty="0"/>
          </a:p>
        </p:txBody>
      </p:sp>
      <p:grpSp>
        <p:nvGrpSpPr>
          <p:cNvPr id="4514" name="Google Shape;4514;p58"/>
          <p:cNvGrpSpPr/>
          <p:nvPr/>
        </p:nvGrpSpPr>
        <p:grpSpPr>
          <a:xfrm rot="10016959" flipH="1">
            <a:off x="6160018" y="-1104622"/>
            <a:ext cx="5686247" cy="3437206"/>
            <a:chOff x="238125" y="693075"/>
            <a:chExt cx="7137450" cy="4314425"/>
          </a:xfrm>
        </p:grpSpPr>
        <p:sp>
          <p:nvSpPr>
            <p:cNvPr id="4515" name="Google Shape;4515;p58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8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7" name="Google Shape;4517;p58"/>
          <p:cNvGrpSpPr/>
          <p:nvPr/>
        </p:nvGrpSpPr>
        <p:grpSpPr>
          <a:xfrm>
            <a:off x="2182109" y="3594947"/>
            <a:ext cx="4503423" cy="2557111"/>
            <a:chOff x="236225" y="821275"/>
            <a:chExt cx="7149425" cy="4059550"/>
          </a:xfrm>
        </p:grpSpPr>
        <p:sp>
          <p:nvSpPr>
            <p:cNvPr id="4518" name="Google Shape;4518;p58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8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0" name="Google Shape;4520;p58"/>
          <p:cNvGrpSpPr/>
          <p:nvPr/>
        </p:nvGrpSpPr>
        <p:grpSpPr>
          <a:xfrm>
            <a:off x="1053504" y="3859709"/>
            <a:ext cx="1820305" cy="2477520"/>
            <a:chOff x="1882000" y="238175"/>
            <a:chExt cx="3843550" cy="5231250"/>
          </a:xfrm>
        </p:grpSpPr>
        <p:sp>
          <p:nvSpPr>
            <p:cNvPr id="4521" name="Google Shape;4521;p58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8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8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8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8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8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8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8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8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8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8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8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8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8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8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8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8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8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8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8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8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8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8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4" name="Google Shape;4544;p58"/>
          <p:cNvGrpSpPr/>
          <p:nvPr/>
        </p:nvGrpSpPr>
        <p:grpSpPr>
          <a:xfrm>
            <a:off x="-321214" y="-201730"/>
            <a:ext cx="1235990" cy="1227266"/>
            <a:chOff x="1173550" y="238600"/>
            <a:chExt cx="5252825" cy="5215750"/>
          </a:xfrm>
        </p:grpSpPr>
        <p:sp>
          <p:nvSpPr>
            <p:cNvPr id="4545" name="Google Shape;4545;p58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8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8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8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8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8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8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8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8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8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8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8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8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8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8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8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8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8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8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8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8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8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8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8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8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8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8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8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8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8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8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8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8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8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8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8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8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8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8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8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8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8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8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8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8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8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8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8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8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8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8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8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8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8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8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8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8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8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8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8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8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8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8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8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8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8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8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8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8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8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8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8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8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8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8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8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8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8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8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8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8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8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8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8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8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8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8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8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8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8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8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8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8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8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8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8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8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8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8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8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8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8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8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8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8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8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8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8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8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8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8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8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8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8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8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8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8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8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8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8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8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8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8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8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8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8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8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8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8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8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8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8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8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0" name="Google Shape;4730;p58"/>
          <p:cNvGrpSpPr/>
          <p:nvPr/>
        </p:nvGrpSpPr>
        <p:grpSpPr>
          <a:xfrm rot="3842635" flipH="1">
            <a:off x="6767469" y="-1275824"/>
            <a:ext cx="1642783" cy="3165852"/>
            <a:chOff x="2453450" y="238025"/>
            <a:chExt cx="2711225" cy="5224875"/>
          </a:xfrm>
        </p:grpSpPr>
        <p:sp>
          <p:nvSpPr>
            <p:cNvPr id="4731" name="Google Shape;4731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38896-7FD5-4227-83D3-D66504227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" y="844806"/>
            <a:ext cx="4104260" cy="4104260"/>
          </a:xfrm>
          <a:prstGeom prst="rect">
            <a:avLst/>
          </a:prstGeom>
        </p:spPr>
      </p:pic>
      <p:sp>
        <p:nvSpPr>
          <p:cNvPr id="296" name="Google Shape;296;p31"/>
          <p:cNvSpPr/>
          <p:nvPr/>
        </p:nvSpPr>
        <p:spPr>
          <a:xfrm>
            <a:off x="0" y="0"/>
            <a:ext cx="9143962" cy="2686768"/>
          </a:xfrm>
          <a:custGeom>
            <a:avLst/>
            <a:gdLst/>
            <a:ahLst/>
            <a:cxnLst/>
            <a:rect l="l" t="t" r="r" b="b"/>
            <a:pathLst>
              <a:path w="130140" h="38239" extrusionOk="0">
                <a:moveTo>
                  <a:pt x="1" y="0"/>
                </a:moveTo>
                <a:lnTo>
                  <a:pt x="1" y="6753"/>
                </a:lnTo>
                <a:cubicBezTo>
                  <a:pt x="1085" y="6741"/>
                  <a:pt x="2172" y="6740"/>
                  <a:pt x="3255" y="6584"/>
                </a:cubicBezTo>
                <a:cubicBezTo>
                  <a:pt x="5753" y="6227"/>
                  <a:pt x="8191" y="5556"/>
                  <a:pt x="10668" y="5092"/>
                </a:cubicBezTo>
                <a:cubicBezTo>
                  <a:pt x="13073" y="4641"/>
                  <a:pt x="15536" y="4411"/>
                  <a:pt x="18001" y="4411"/>
                </a:cubicBezTo>
                <a:cubicBezTo>
                  <a:pt x="26508" y="4411"/>
                  <a:pt x="35022" y="7151"/>
                  <a:pt x="41117" y="12997"/>
                </a:cubicBezTo>
                <a:cubicBezTo>
                  <a:pt x="42974" y="14780"/>
                  <a:pt x="44579" y="16806"/>
                  <a:pt x="46175" y="18826"/>
                </a:cubicBezTo>
                <a:lnTo>
                  <a:pt x="54739" y="29654"/>
                </a:lnTo>
                <a:cubicBezTo>
                  <a:pt x="55829" y="31033"/>
                  <a:pt x="56942" y="32453"/>
                  <a:pt x="57470" y="34128"/>
                </a:cubicBezTo>
                <a:cubicBezTo>
                  <a:pt x="57900" y="35492"/>
                  <a:pt x="57912" y="36863"/>
                  <a:pt x="57691" y="38238"/>
                </a:cubicBezTo>
                <a:lnTo>
                  <a:pt x="130139" y="38238"/>
                </a:lnTo>
                <a:lnTo>
                  <a:pt x="1301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141" y="2686709"/>
            <a:ext cx="9143751" cy="2458063"/>
          </a:xfrm>
          <a:custGeom>
            <a:avLst/>
            <a:gdLst/>
            <a:ahLst/>
            <a:cxnLst/>
            <a:rect l="l" t="t" r="r" b="b"/>
            <a:pathLst>
              <a:path w="130137" h="34984" extrusionOk="0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1"/>
          </p:nvPr>
        </p:nvSpPr>
        <p:spPr>
          <a:xfrm flipH="1">
            <a:off x="4524225" y="28844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</a:rPr>
              <a:t>FERMENTED MUNG BEANS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99" name="Google Shape;299;p31"/>
          <p:cNvSpPr txBox="1">
            <a:spLocks noGrp="1"/>
          </p:cNvSpPr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TAJO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300" name="Google Shape;300;p31"/>
          <p:cNvGrpSpPr/>
          <p:nvPr/>
        </p:nvGrpSpPr>
        <p:grpSpPr>
          <a:xfrm rot="-8100000">
            <a:off x="7278251" y="3784947"/>
            <a:ext cx="6199498" cy="4254726"/>
            <a:chOff x="236700" y="391800"/>
            <a:chExt cx="7184050" cy="4930425"/>
          </a:xfrm>
        </p:grpSpPr>
        <p:sp>
          <p:nvSpPr>
            <p:cNvPr id="301" name="Google Shape;301;p31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1"/>
          <p:cNvGrpSpPr/>
          <p:nvPr/>
        </p:nvGrpSpPr>
        <p:grpSpPr>
          <a:xfrm rot="5400000">
            <a:off x="8263999" y="-352071"/>
            <a:ext cx="1464413" cy="2014717"/>
            <a:chOff x="1913725" y="238075"/>
            <a:chExt cx="3807625" cy="5238475"/>
          </a:xfrm>
        </p:grpSpPr>
        <p:sp>
          <p:nvSpPr>
            <p:cNvPr id="304" name="Google Shape;304;p31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1"/>
          <p:cNvGrpSpPr/>
          <p:nvPr/>
        </p:nvGrpSpPr>
        <p:grpSpPr>
          <a:xfrm>
            <a:off x="-670284" y="-553129"/>
            <a:ext cx="1820305" cy="2477520"/>
            <a:chOff x="1882000" y="238175"/>
            <a:chExt cx="3843550" cy="5231250"/>
          </a:xfrm>
        </p:grpSpPr>
        <p:sp>
          <p:nvSpPr>
            <p:cNvPr id="327" name="Google Shape;327;p31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2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355" name="Google Shape;355;p3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2"/>
          <p:cNvGrpSpPr/>
          <p:nvPr/>
        </p:nvGrpSpPr>
        <p:grpSpPr>
          <a:xfrm rot="-8521147" flipH="1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541" name="Google Shape;541;p32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308275" y="3203875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256550" y="3187950"/>
              <a:ext cx="620975" cy="355425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925800" y="256812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6654075" y="3183400"/>
              <a:ext cx="688800" cy="377550"/>
            </a:xfrm>
            <a:custGeom>
              <a:avLst/>
              <a:gdLst/>
              <a:ahLst/>
              <a:cxnLst/>
              <a:rect l="l" t="t" r="r" b="b"/>
              <a:pathLst>
                <a:path w="27552" h="15102" extrusionOk="0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6900400" y="2703250"/>
              <a:ext cx="480500" cy="225550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32"/>
          <p:cNvSpPr/>
          <p:nvPr/>
        </p:nvSpPr>
        <p:spPr>
          <a:xfrm>
            <a:off x="1326477" y="790574"/>
            <a:ext cx="1008551" cy="964324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 rot="10800000" flipH="1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559" name="Google Shape;559;p32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2"/>
          <p:cNvSpPr/>
          <p:nvPr/>
        </p:nvSpPr>
        <p:spPr>
          <a:xfrm rot="-8521147" flipH="1">
            <a:off x="8282986" y="3299968"/>
            <a:ext cx="293491" cy="154797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/>
          <p:nvPr/>
        </p:nvSpPr>
        <p:spPr>
          <a:xfrm rot="-8521147" flipH="1">
            <a:off x="8646175" y="3191560"/>
            <a:ext cx="151846" cy="81840"/>
          </a:xfrm>
          <a:custGeom>
            <a:avLst/>
            <a:gdLst/>
            <a:ahLst/>
            <a:cxnLst/>
            <a:rect l="l" t="t" r="r" b="b"/>
            <a:pathLst>
              <a:path w="16001" h="8624" extrusionOk="0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2"/>
          <p:cNvSpPr/>
          <p:nvPr/>
        </p:nvSpPr>
        <p:spPr>
          <a:xfrm rot="-8521147" flipH="1">
            <a:off x="8621000" y="3508103"/>
            <a:ext cx="151846" cy="81840"/>
          </a:xfrm>
          <a:custGeom>
            <a:avLst/>
            <a:gdLst/>
            <a:ahLst/>
            <a:cxnLst/>
            <a:rect l="l" t="t" r="r" b="b"/>
            <a:pathLst>
              <a:path w="16001" h="8624" extrusionOk="0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"/>
          <p:cNvSpPr/>
          <p:nvPr/>
        </p:nvSpPr>
        <p:spPr>
          <a:xfrm rot="-8521372" flipH="1">
            <a:off x="8487742" y="2722527"/>
            <a:ext cx="308090" cy="162498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/>
          <p:nvPr/>
        </p:nvSpPr>
        <p:spPr>
          <a:xfrm>
            <a:off x="-114300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2"/>
          <p:cNvSpPr/>
          <p:nvPr/>
        </p:nvSpPr>
        <p:spPr>
          <a:xfrm rot="-8520759" flipH="1">
            <a:off x="8457466" y="2961056"/>
            <a:ext cx="210916" cy="111245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 txBox="1">
            <a:spLocks noGrp="1"/>
          </p:cNvSpPr>
          <p:nvPr>
            <p:ph type="ctrTitle"/>
          </p:nvPr>
        </p:nvSpPr>
        <p:spPr>
          <a:xfrm flipH="1">
            <a:off x="605625" y="1587050"/>
            <a:ext cx="20139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Table of</a:t>
            </a:r>
            <a:endParaRPr sz="3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Contents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8" name="Google Shape;568;p32"/>
          <p:cNvSpPr txBox="1">
            <a:spLocks noGrp="1"/>
          </p:cNvSpPr>
          <p:nvPr>
            <p:ph type="subTitle" idx="1"/>
          </p:nvPr>
        </p:nvSpPr>
        <p:spPr>
          <a:xfrm flipH="1">
            <a:off x="5307581" y="1287240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PRODUCT, VISION &amp; MISION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9" name="Google Shape;569;p32"/>
          <p:cNvSpPr txBox="1">
            <a:spLocks noGrp="1"/>
          </p:cNvSpPr>
          <p:nvPr>
            <p:ph type="title" idx="5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02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0" name="Google Shape;570;p32"/>
          <p:cNvSpPr txBox="1">
            <a:spLocks noGrp="1"/>
          </p:cNvSpPr>
          <p:nvPr>
            <p:ph type="subTitle" idx="2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CONTACT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1" name="Google Shape;571;p32"/>
          <p:cNvSpPr txBox="1">
            <a:spLocks noGrp="1"/>
          </p:cNvSpPr>
          <p:nvPr>
            <p:ph type="title" idx="6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04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2" name="Google Shape;572;p32"/>
          <p:cNvSpPr txBox="1">
            <a:spLocks noGrp="1"/>
          </p:cNvSpPr>
          <p:nvPr>
            <p:ph type="subTitle" idx="3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OUR HISTORY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3" name="Google Shape;573;p32"/>
          <p:cNvSpPr txBox="1">
            <a:spLocks noGrp="1"/>
          </p:cNvSpPr>
          <p:nvPr>
            <p:ph type="title" idx="7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01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4" name="Google Shape;574;p32"/>
          <p:cNvSpPr txBox="1">
            <a:spLocks noGrp="1"/>
          </p:cNvSpPr>
          <p:nvPr>
            <p:ph type="subTitle" idx="4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FOUNDER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5" name="Google Shape;575;p32"/>
          <p:cNvSpPr txBox="1">
            <a:spLocks noGrp="1"/>
          </p:cNvSpPr>
          <p:nvPr>
            <p:ph type="title" idx="8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03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80" name="Google Shape;580;p32"/>
          <p:cNvSpPr/>
          <p:nvPr/>
        </p:nvSpPr>
        <p:spPr>
          <a:xfrm>
            <a:off x="4052665" y="2525764"/>
            <a:ext cx="5379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2"/>
          <p:cNvSpPr/>
          <p:nvPr/>
        </p:nvSpPr>
        <p:spPr>
          <a:xfrm>
            <a:off x="6181050" y="2525764"/>
            <a:ext cx="5379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32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583" name="Google Shape;583;p3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2"/>
                </a:solidFill>
              </a:rPr>
              <a:t>OUR HISTORY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5"/>
          <p:cNvSpPr/>
          <p:nvPr/>
        </p:nvSpPr>
        <p:spPr>
          <a:xfrm rot="-1379908">
            <a:off x="181783" y="-494544"/>
            <a:ext cx="2513958" cy="5100190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5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1039" name="Google Shape;1039;p35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35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5"/>
          <p:cNvSpPr txBox="1">
            <a:spLocks noGrp="1"/>
          </p:cNvSpPr>
          <p:nvPr>
            <p:ph type="body" idx="1"/>
          </p:nvPr>
        </p:nvSpPr>
        <p:spPr>
          <a:xfrm>
            <a:off x="1878971" y="2107007"/>
            <a:ext cx="5030929" cy="1503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Tajo are made by fermenting </a:t>
            </a:r>
            <a:r>
              <a:rPr lang="en-US" sz="2000" dirty="0" err="1"/>
              <a:t>mungbeans</a:t>
            </a:r>
            <a:r>
              <a:rPr lang="en-US" sz="2000" dirty="0"/>
              <a:t>. People in Indonesia are familiar with mung beans because mung beans are tasty, and comfort food of Indonesian people. </a:t>
            </a:r>
            <a:r>
              <a:rPr lang="en-ID" sz="2000" dirty="0"/>
              <a:t>T</a:t>
            </a:r>
            <a:r>
              <a:rPr lang="es" sz="2000" dirty="0"/>
              <a:t>hey are easy to buy, simple to eat, can be apply to other recipe.</a:t>
            </a:r>
          </a:p>
        </p:txBody>
      </p:sp>
      <p:sp>
        <p:nvSpPr>
          <p:cNvPr id="1064" name="Google Shape;1064;p35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65" name="Google Shape;1065;p35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1066" name="Google Shape;1066;p35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35"/>
          <p:cNvSpPr/>
          <p:nvPr/>
        </p:nvSpPr>
        <p:spPr>
          <a:xfrm rot="-5152344" flipH="1">
            <a:off x="7453404" y="-841268"/>
            <a:ext cx="2960497" cy="1651230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35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1090" name="Google Shape;1090;p35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" name="Google Shape;1556;p38"/>
          <p:cNvGrpSpPr/>
          <p:nvPr/>
        </p:nvGrpSpPr>
        <p:grpSpPr>
          <a:xfrm>
            <a:off x="4345625" y="3159713"/>
            <a:ext cx="7186900" cy="4132775"/>
            <a:chOff x="235075" y="777725"/>
            <a:chExt cx="7186900" cy="4132775"/>
          </a:xfrm>
        </p:grpSpPr>
        <p:sp>
          <p:nvSpPr>
            <p:cNvPr id="1557" name="Google Shape;1557;p38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 rot="-1056684">
            <a:off x="8363288" y="178459"/>
            <a:ext cx="1533784" cy="3488197"/>
            <a:chOff x="2650500" y="238500"/>
            <a:chExt cx="2300750" cy="5232700"/>
          </a:xfrm>
        </p:grpSpPr>
        <p:sp>
          <p:nvSpPr>
            <p:cNvPr id="1560" name="Google Shape;1560;p38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38"/>
          <p:cNvSpPr/>
          <p:nvPr/>
        </p:nvSpPr>
        <p:spPr>
          <a:xfrm flipH="1">
            <a:off x="4591974" y="1793781"/>
            <a:ext cx="2419903" cy="1845109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38"/>
          <p:cNvGrpSpPr/>
          <p:nvPr/>
        </p:nvGrpSpPr>
        <p:grpSpPr>
          <a:xfrm rot="-3842226">
            <a:off x="3064104" y="276940"/>
            <a:ext cx="2613290" cy="5224780"/>
            <a:chOff x="2499325" y="238125"/>
            <a:chExt cx="2613225" cy="5224650"/>
          </a:xfrm>
        </p:grpSpPr>
        <p:sp>
          <p:nvSpPr>
            <p:cNvPr id="1566" name="Google Shape;1566;p38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38"/>
          <p:cNvSpPr txBox="1">
            <a:spLocks noGrp="1"/>
          </p:cNvSpPr>
          <p:nvPr>
            <p:ph type="ctrTitle"/>
          </p:nvPr>
        </p:nvSpPr>
        <p:spPr>
          <a:xfrm>
            <a:off x="3247465" y="2541695"/>
            <a:ext cx="355355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PRODUCT,</a:t>
            </a:r>
            <a:br>
              <a:rPr lang="es" dirty="0"/>
            </a:br>
            <a:r>
              <a:rPr lang="es" dirty="0"/>
              <a:t> VISION &amp; MISION</a:t>
            </a:r>
            <a:endParaRPr dirty="0"/>
          </a:p>
        </p:txBody>
      </p:sp>
      <p:sp>
        <p:nvSpPr>
          <p:cNvPr id="1570" name="Google Shape;1570;p38"/>
          <p:cNvSpPr txBox="1">
            <a:spLocks noGrp="1"/>
          </p:cNvSpPr>
          <p:nvPr>
            <p:ph type="title" idx="2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grpSp>
        <p:nvGrpSpPr>
          <p:cNvPr id="1571" name="Google Shape;1571;p38"/>
          <p:cNvGrpSpPr/>
          <p:nvPr/>
        </p:nvGrpSpPr>
        <p:grpSpPr>
          <a:xfrm>
            <a:off x="-1374359" y="-535064"/>
            <a:ext cx="2512923" cy="1944905"/>
            <a:chOff x="434475" y="237850"/>
            <a:chExt cx="6749725" cy="5224025"/>
          </a:xfrm>
        </p:grpSpPr>
        <p:sp>
          <p:nvSpPr>
            <p:cNvPr id="1572" name="Google Shape;1572;p38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38"/>
          <p:cNvGrpSpPr/>
          <p:nvPr/>
        </p:nvGrpSpPr>
        <p:grpSpPr>
          <a:xfrm>
            <a:off x="824665" y="2995118"/>
            <a:ext cx="1597878" cy="1023344"/>
            <a:chOff x="769235" y="2959709"/>
            <a:chExt cx="1708778" cy="1094369"/>
          </a:xfrm>
        </p:grpSpPr>
        <p:sp>
          <p:nvSpPr>
            <p:cNvPr id="1575" name="Google Shape;1575;p38"/>
            <p:cNvSpPr/>
            <p:nvPr/>
          </p:nvSpPr>
          <p:spPr>
            <a:xfrm>
              <a:off x="919144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069356" y="3110142"/>
              <a:ext cx="56793" cy="4283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219265" y="2959768"/>
              <a:ext cx="57001" cy="4293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069261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223584" y="3109778"/>
              <a:ext cx="48321" cy="43186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373862" y="2959709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1219217" y="3260104"/>
              <a:ext cx="56888" cy="43025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1369317" y="3109856"/>
              <a:ext cx="56906" cy="4280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151945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373862" y="3259782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519452" y="3109754"/>
              <a:ext cx="56751" cy="43067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519386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769235" y="326009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923511" y="3109784"/>
              <a:ext cx="47994" cy="43144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1069261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1669575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1819620" y="3110142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1819692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1974009" y="3109778"/>
              <a:ext cx="48160" cy="43186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1969648" y="3260104"/>
              <a:ext cx="56882" cy="43025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2124287" y="3259782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2269882" y="3109754"/>
              <a:ext cx="56745" cy="43067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2269811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1669616" y="2960031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1674096" y="3109784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181969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1219217" y="3560660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1369334" y="3410596"/>
              <a:ext cx="56751" cy="42942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919192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1069356" y="3861049"/>
              <a:ext cx="56793" cy="42918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1219265" y="3710753"/>
              <a:ext cx="57001" cy="42852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1373862" y="3560624"/>
              <a:ext cx="48000" cy="43383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1519452" y="3410596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1069261" y="4011011"/>
              <a:ext cx="56888" cy="42989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1223584" y="3860739"/>
              <a:ext cx="48321" cy="43132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1373862" y="3710676"/>
              <a:ext cx="48000" cy="43067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519386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1219217" y="4011172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369430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1519452" y="3710753"/>
              <a:ext cx="56793" cy="42852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1373862" y="4010808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1519452" y="3860721"/>
              <a:ext cx="56751" cy="43007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1519386" y="401084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774037" y="3410596"/>
              <a:ext cx="47350" cy="42799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923511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919144" y="3560654"/>
              <a:ext cx="56751" cy="42840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1069100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769235" y="3861055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919192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1073628" y="3560624"/>
              <a:ext cx="47833" cy="43114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1219217" y="3410543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1069261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1969648" y="3560660"/>
              <a:ext cx="56995" cy="42828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2119765" y="3410596"/>
              <a:ext cx="56745" cy="42942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1669616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1819620" y="3861049"/>
              <a:ext cx="56954" cy="42918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969690" y="3710753"/>
              <a:ext cx="56841" cy="42852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2124287" y="3560624"/>
              <a:ext cx="48321" cy="4374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2269721" y="3410596"/>
              <a:ext cx="56954" cy="42936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1819692" y="4011011"/>
              <a:ext cx="56882" cy="42989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1974009" y="3860739"/>
              <a:ext cx="48160" cy="43132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2124287" y="3710676"/>
              <a:ext cx="47839" cy="43067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2269811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1969648" y="4011172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2119854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269882" y="3860721"/>
              <a:ext cx="56745" cy="43007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1673935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1669575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1819525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1669616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1824053" y="3560624"/>
              <a:ext cx="48000" cy="43114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1969648" y="3410543"/>
              <a:ext cx="56835" cy="42828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1674096" y="3860733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1819692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2421131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2421131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38"/>
          <p:cNvGrpSpPr/>
          <p:nvPr/>
        </p:nvGrpSpPr>
        <p:grpSpPr>
          <a:xfrm>
            <a:off x="6520615" y="-281482"/>
            <a:ext cx="1597878" cy="1023344"/>
            <a:chOff x="769235" y="2959709"/>
            <a:chExt cx="1708778" cy="1094369"/>
          </a:xfrm>
        </p:grpSpPr>
        <p:sp>
          <p:nvSpPr>
            <p:cNvPr id="1652" name="Google Shape;1652;p38"/>
            <p:cNvSpPr/>
            <p:nvPr/>
          </p:nvSpPr>
          <p:spPr>
            <a:xfrm>
              <a:off x="919144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1069356" y="3110142"/>
              <a:ext cx="56793" cy="4283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1219265" y="2959768"/>
              <a:ext cx="57001" cy="4293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1069261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1223584" y="3109778"/>
              <a:ext cx="48321" cy="43186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1373862" y="2959709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1219217" y="3260104"/>
              <a:ext cx="56888" cy="43025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1369317" y="3109856"/>
              <a:ext cx="56906" cy="4280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151945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1373862" y="3259782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1519452" y="3109754"/>
              <a:ext cx="56751" cy="43067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1519386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769235" y="326009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923511" y="3109784"/>
              <a:ext cx="47994" cy="43144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1069261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1669575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1819620" y="3110142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1819692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1974009" y="3109778"/>
              <a:ext cx="48160" cy="43186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1969648" y="3260104"/>
              <a:ext cx="56882" cy="43025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2124287" y="3259782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2269882" y="3109754"/>
              <a:ext cx="56745" cy="43067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2269811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1669616" y="2960031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1674096" y="3109784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181969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1219217" y="3560660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1369334" y="3410596"/>
              <a:ext cx="56751" cy="42942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919192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1069356" y="3861049"/>
              <a:ext cx="56793" cy="42918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1219265" y="3710753"/>
              <a:ext cx="57001" cy="42852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1373862" y="3560624"/>
              <a:ext cx="48000" cy="43383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1519452" y="3410596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1069261" y="4011011"/>
              <a:ext cx="56888" cy="42989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1223584" y="3860739"/>
              <a:ext cx="48321" cy="43132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1373862" y="3710676"/>
              <a:ext cx="48000" cy="43067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1519386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1219217" y="4011172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1369430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1519452" y="3710753"/>
              <a:ext cx="56793" cy="42852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1373862" y="4010808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1519452" y="3860721"/>
              <a:ext cx="56751" cy="43007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1519386" y="401084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774037" y="3410596"/>
              <a:ext cx="47350" cy="42799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923511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919144" y="3560654"/>
              <a:ext cx="56751" cy="42840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1069100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769235" y="3861055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919192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1073628" y="3560624"/>
              <a:ext cx="47833" cy="43114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1219217" y="3410543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1069261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1969648" y="3560660"/>
              <a:ext cx="56995" cy="42828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2119765" y="3410596"/>
              <a:ext cx="56745" cy="42942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1669616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1819620" y="3861049"/>
              <a:ext cx="56954" cy="42918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1969690" y="3710753"/>
              <a:ext cx="56841" cy="42852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2124287" y="3560624"/>
              <a:ext cx="48321" cy="4374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2269721" y="3410596"/>
              <a:ext cx="56954" cy="42936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1819692" y="4011011"/>
              <a:ext cx="56882" cy="42989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1974009" y="3860739"/>
              <a:ext cx="48160" cy="43132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2124287" y="3710676"/>
              <a:ext cx="47839" cy="43067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2269811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1969648" y="4011172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2119854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2269882" y="3860721"/>
              <a:ext cx="56745" cy="43007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1673935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1669575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1819525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1669616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1824053" y="3560624"/>
              <a:ext cx="48000" cy="43114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1969648" y="3410543"/>
              <a:ext cx="56835" cy="42828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1674096" y="3860733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1819692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2421131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2421131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41EEB97F-4718-47C2-840F-440180E2E8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34" y="-83084"/>
            <a:ext cx="4261473" cy="267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0C11128-83E1-4343-9A12-8FF727A58D5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5" r="-1"/>
          <a:stretch/>
        </p:blipFill>
        <p:spPr bwMode="auto">
          <a:xfrm rot="5400000">
            <a:off x="4546880" y="2310319"/>
            <a:ext cx="3234283" cy="3323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33" name="Google Shape;1733;p39"/>
          <p:cNvSpPr/>
          <p:nvPr/>
        </p:nvSpPr>
        <p:spPr>
          <a:xfrm>
            <a:off x="-714375" y="-194675"/>
            <a:ext cx="5960037" cy="5363059"/>
          </a:xfrm>
          <a:custGeom>
            <a:avLst/>
            <a:gdLst/>
            <a:ahLst/>
            <a:cxnLst/>
            <a:rect l="l" t="t" r="r" b="b"/>
            <a:pathLst>
              <a:path w="81463" h="76169" extrusionOk="0">
                <a:moveTo>
                  <a:pt x="33387" y="0"/>
                </a:moveTo>
                <a:cubicBezTo>
                  <a:pt x="33051" y="0"/>
                  <a:pt x="32715" y="2"/>
                  <a:pt x="32380" y="3"/>
                </a:cubicBezTo>
                <a:cubicBezTo>
                  <a:pt x="24267" y="41"/>
                  <a:pt x="16132" y="83"/>
                  <a:pt x="8082" y="1090"/>
                </a:cubicBezTo>
                <a:cubicBezTo>
                  <a:pt x="5981" y="1353"/>
                  <a:pt x="3756" y="1743"/>
                  <a:pt x="2192" y="3170"/>
                </a:cubicBezTo>
                <a:cubicBezTo>
                  <a:pt x="586" y="4637"/>
                  <a:pt x="0" y="6948"/>
                  <a:pt x="35" y="9123"/>
                </a:cubicBezTo>
                <a:cubicBezTo>
                  <a:pt x="69" y="11298"/>
                  <a:pt x="638" y="13425"/>
                  <a:pt x="976" y="15574"/>
                </a:cubicBezTo>
                <a:cubicBezTo>
                  <a:pt x="1963" y="21854"/>
                  <a:pt x="968" y="28277"/>
                  <a:pt x="1387" y="34620"/>
                </a:cubicBezTo>
                <a:cubicBezTo>
                  <a:pt x="1705" y="39413"/>
                  <a:pt x="2825" y="44113"/>
                  <a:pt x="3367" y="48885"/>
                </a:cubicBezTo>
                <a:cubicBezTo>
                  <a:pt x="4395" y="57910"/>
                  <a:pt x="3416" y="67035"/>
                  <a:pt x="2367" y="76056"/>
                </a:cubicBezTo>
                <a:lnTo>
                  <a:pt x="80631" y="76056"/>
                </a:lnTo>
                <a:cubicBezTo>
                  <a:pt x="80911" y="76056"/>
                  <a:pt x="81186" y="76130"/>
                  <a:pt x="81462" y="76168"/>
                </a:cubicBezTo>
                <a:cubicBezTo>
                  <a:pt x="78778" y="72449"/>
                  <a:pt x="76072" y="68707"/>
                  <a:pt x="72761" y="65532"/>
                </a:cubicBezTo>
                <a:cubicBezTo>
                  <a:pt x="70454" y="63322"/>
                  <a:pt x="67873" y="61405"/>
                  <a:pt x="65686" y="59078"/>
                </a:cubicBezTo>
                <a:cubicBezTo>
                  <a:pt x="63501" y="56749"/>
                  <a:pt x="61687" y="53890"/>
                  <a:pt x="61397" y="50709"/>
                </a:cubicBezTo>
                <a:cubicBezTo>
                  <a:pt x="61194" y="48493"/>
                  <a:pt x="61740" y="46285"/>
                  <a:pt x="62281" y="44125"/>
                </a:cubicBezTo>
                <a:lnTo>
                  <a:pt x="64622" y="34802"/>
                </a:lnTo>
                <a:cubicBezTo>
                  <a:pt x="65310" y="32062"/>
                  <a:pt x="66002" y="29280"/>
                  <a:pt x="65914" y="26456"/>
                </a:cubicBezTo>
                <a:cubicBezTo>
                  <a:pt x="65729" y="20546"/>
                  <a:pt x="62046" y="15137"/>
                  <a:pt x="57233" y="11701"/>
                </a:cubicBezTo>
                <a:cubicBezTo>
                  <a:pt x="54225" y="9552"/>
                  <a:pt x="50822" y="8073"/>
                  <a:pt x="47635" y="6228"/>
                </a:cubicBezTo>
                <a:cubicBezTo>
                  <a:pt x="44667" y="4514"/>
                  <a:pt x="42148" y="1016"/>
                  <a:pt x="38862" y="389"/>
                </a:cubicBezTo>
                <a:cubicBezTo>
                  <a:pt x="37061" y="47"/>
                  <a:pt x="35222" y="0"/>
                  <a:pt x="3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39"/>
          <p:cNvSpPr/>
          <p:nvPr/>
        </p:nvSpPr>
        <p:spPr>
          <a:xfrm>
            <a:off x="7289083" y="-66576"/>
            <a:ext cx="2195365" cy="5541290"/>
          </a:xfrm>
          <a:custGeom>
            <a:avLst/>
            <a:gdLst/>
            <a:ahLst/>
            <a:cxnLst/>
            <a:rect l="l" t="t" r="r" b="b"/>
            <a:pathLst>
              <a:path w="31130" h="78572" extrusionOk="0">
                <a:moveTo>
                  <a:pt x="15263" y="0"/>
                </a:moveTo>
                <a:cubicBezTo>
                  <a:pt x="13282" y="0"/>
                  <a:pt x="11579" y="373"/>
                  <a:pt x="11221" y="1657"/>
                </a:cubicBezTo>
                <a:cubicBezTo>
                  <a:pt x="10796" y="3183"/>
                  <a:pt x="12038" y="5085"/>
                  <a:pt x="12634" y="6384"/>
                </a:cubicBezTo>
                <a:cubicBezTo>
                  <a:pt x="13529" y="8341"/>
                  <a:pt x="14386" y="10318"/>
                  <a:pt x="15160" y="12327"/>
                </a:cubicBezTo>
                <a:cubicBezTo>
                  <a:pt x="16226" y="15087"/>
                  <a:pt x="17145" y="17946"/>
                  <a:pt x="17316" y="20901"/>
                </a:cubicBezTo>
                <a:cubicBezTo>
                  <a:pt x="17632" y="26405"/>
                  <a:pt x="15319" y="31748"/>
                  <a:pt x="12330" y="36381"/>
                </a:cubicBezTo>
                <a:cubicBezTo>
                  <a:pt x="9343" y="41016"/>
                  <a:pt x="5653" y="45169"/>
                  <a:pt x="2725" y="49841"/>
                </a:cubicBezTo>
                <a:cubicBezTo>
                  <a:pt x="1286" y="52135"/>
                  <a:pt x="1" y="54707"/>
                  <a:pt x="173" y="57408"/>
                </a:cubicBezTo>
                <a:cubicBezTo>
                  <a:pt x="268" y="58881"/>
                  <a:pt x="795" y="60294"/>
                  <a:pt x="1457" y="61614"/>
                </a:cubicBezTo>
                <a:cubicBezTo>
                  <a:pt x="4366" y="67431"/>
                  <a:pt x="9996" y="72109"/>
                  <a:pt x="10724" y="78572"/>
                </a:cubicBezTo>
                <a:cubicBezTo>
                  <a:pt x="14256" y="77368"/>
                  <a:pt x="17979" y="77093"/>
                  <a:pt x="21733" y="77093"/>
                </a:cubicBezTo>
                <a:cubicBezTo>
                  <a:pt x="23984" y="77093"/>
                  <a:pt x="26245" y="77192"/>
                  <a:pt x="28483" y="77249"/>
                </a:cubicBezTo>
                <a:cubicBezTo>
                  <a:pt x="28553" y="77251"/>
                  <a:pt x="28624" y="77252"/>
                  <a:pt x="28695" y="77252"/>
                </a:cubicBezTo>
                <a:cubicBezTo>
                  <a:pt x="29068" y="77252"/>
                  <a:pt x="29449" y="77211"/>
                  <a:pt x="29730" y="76979"/>
                </a:cubicBezTo>
                <a:cubicBezTo>
                  <a:pt x="30095" y="76680"/>
                  <a:pt x="30173" y="76162"/>
                  <a:pt x="30209" y="75692"/>
                </a:cubicBezTo>
                <a:cubicBezTo>
                  <a:pt x="30548" y="71397"/>
                  <a:pt x="29582" y="67122"/>
                  <a:pt x="29117" y="62839"/>
                </a:cubicBezTo>
                <a:cubicBezTo>
                  <a:pt x="27662" y="49426"/>
                  <a:pt x="31130" y="35791"/>
                  <a:pt x="29221" y="22435"/>
                </a:cubicBezTo>
                <a:cubicBezTo>
                  <a:pt x="28602" y="18107"/>
                  <a:pt x="27422" y="13842"/>
                  <a:pt x="27333" y="9471"/>
                </a:cubicBezTo>
                <a:cubicBezTo>
                  <a:pt x="27301" y="7984"/>
                  <a:pt x="27398" y="6481"/>
                  <a:pt x="27108" y="5021"/>
                </a:cubicBezTo>
                <a:cubicBezTo>
                  <a:pt x="26819" y="3561"/>
                  <a:pt x="26073" y="2108"/>
                  <a:pt x="24772" y="1384"/>
                </a:cubicBezTo>
                <a:cubicBezTo>
                  <a:pt x="23910" y="904"/>
                  <a:pt x="22898" y="792"/>
                  <a:pt x="21917" y="700"/>
                </a:cubicBezTo>
                <a:cubicBezTo>
                  <a:pt x="20651" y="583"/>
                  <a:pt x="17739" y="0"/>
                  <a:pt x="15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39"/>
          <p:cNvSpPr txBox="1">
            <a:spLocks noGrp="1"/>
          </p:cNvSpPr>
          <p:nvPr>
            <p:ph type="ctrTitle"/>
          </p:nvPr>
        </p:nvSpPr>
        <p:spPr>
          <a:xfrm flipH="1">
            <a:off x="667356" y="1659895"/>
            <a:ext cx="2539800" cy="543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PRODUCT</a:t>
            </a:r>
            <a:endParaRPr dirty="0"/>
          </a:p>
        </p:txBody>
      </p:sp>
      <p:sp>
        <p:nvSpPr>
          <p:cNvPr id="1736" name="Google Shape;1736;p39"/>
          <p:cNvSpPr txBox="1">
            <a:spLocks noGrp="1"/>
          </p:cNvSpPr>
          <p:nvPr>
            <p:ph type="subTitle" idx="1"/>
          </p:nvPr>
        </p:nvSpPr>
        <p:spPr>
          <a:xfrm flipH="1">
            <a:off x="747269" y="2126478"/>
            <a:ext cx="2894589" cy="2228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Composition: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Mung beans, sugar, tapai yeast.</a:t>
            </a:r>
            <a:r>
              <a:rPr lang="es" sz="12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/>
              <a:t>H</a:t>
            </a:r>
            <a:r>
              <a:rPr lang="es" sz="1200" dirty="0"/>
              <a:t>ealth benefit 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200" dirty="0"/>
              <a:t>Improve the nutritional value of  mung    bean. (increase protein, potassium and calcium content,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b. Source of probiotic,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c. Detoxification of antinutritional factors .</a:t>
            </a:r>
            <a:endParaRPr lang="en-ID" sz="1200" dirty="0"/>
          </a:p>
        </p:txBody>
      </p:sp>
      <p:grpSp>
        <p:nvGrpSpPr>
          <p:cNvPr id="1737" name="Google Shape;1737;p39"/>
          <p:cNvGrpSpPr/>
          <p:nvPr/>
        </p:nvGrpSpPr>
        <p:grpSpPr>
          <a:xfrm rot="-9189047">
            <a:off x="6371481" y="-424688"/>
            <a:ext cx="3758591" cy="2161350"/>
            <a:chOff x="235075" y="777725"/>
            <a:chExt cx="7186900" cy="4132775"/>
          </a:xfrm>
        </p:grpSpPr>
        <p:sp>
          <p:nvSpPr>
            <p:cNvPr id="1738" name="Google Shape;1738;p39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0" name="Google Shape;1740;p39"/>
          <p:cNvSpPr/>
          <p:nvPr/>
        </p:nvSpPr>
        <p:spPr>
          <a:xfrm rot="11493352">
            <a:off x="6735229" y="174472"/>
            <a:ext cx="2513930" cy="5100132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39"/>
          <p:cNvGrpSpPr/>
          <p:nvPr/>
        </p:nvGrpSpPr>
        <p:grpSpPr>
          <a:xfrm rot="-2350664">
            <a:off x="2111819" y="-810863"/>
            <a:ext cx="1644173" cy="3168531"/>
            <a:chOff x="2453450" y="238025"/>
            <a:chExt cx="2711225" cy="5224875"/>
          </a:xfrm>
        </p:grpSpPr>
        <p:sp>
          <p:nvSpPr>
            <p:cNvPr id="1742" name="Google Shape;1742;p39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50"/>
          <p:cNvSpPr/>
          <p:nvPr/>
        </p:nvSpPr>
        <p:spPr>
          <a:xfrm>
            <a:off x="5476375" y="47526"/>
            <a:ext cx="1463025" cy="1398869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5" name="Google Shape;3105;p50"/>
          <p:cNvGrpSpPr/>
          <p:nvPr/>
        </p:nvGrpSpPr>
        <p:grpSpPr>
          <a:xfrm>
            <a:off x="6065862" y="2533033"/>
            <a:ext cx="2314767" cy="1482427"/>
            <a:chOff x="209625" y="551300"/>
            <a:chExt cx="7170900" cy="4592400"/>
          </a:xfrm>
        </p:grpSpPr>
        <p:sp>
          <p:nvSpPr>
            <p:cNvPr id="3106" name="Google Shape;3106;p5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50"/>
          <p:cNvGrpSpPr/>
          <p:nvPr/>
        </p:nvGrpSpPr>
        <p:grpSpPr>
          <a:xfrm rot="1069133">
            <a:off x="-1911662" y="-672503"/>
            <a:ext cx="7186684" cy="4132651"/>
            <a:chOff x="235075" y="777725"/>
            <a:chExt cx="7186900" cy="4132775"/>
          </a:xfrm>
        </p:grpSpPr>
        <p:sp>
          <p:nvSpPr>
            <p:cNvPr id="3203" name="Google Shape;3203;p50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0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5" name="Google Shape;3205;p50"/>
          <p:cNvSpPr/>
          <p:nvPr/>
        </p:nvSpPr>
        <p:spPr>
          <a:xfrm rot="4500122">
            <a:off x="4544036" y="-3985871"/>
            <a:ext cx="4991381" cy="10452628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6" name="Google Shape;3206;p50"/>
          <p:cNvSpPr txBox="1">
            <a:spLocks noGrp="1"/>
          </p:cNvSpPr>
          <p:nvPr>
            <p:ph type="subTitle" idx="1"/>
          </p:nvPr>
        </p:nvSpPr>
        <p:spPr>
          <a:xfrm flipH="1">
            <a:off x="3048452" y="1268931"/>
            <a:ext cx="2784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PRICE 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207" name="Google Shape;3207;p50"/>
          <p:cNvSpPr txBox="1">
            <a:spLocks noGrp="1"/>
          </p:cNvSpPr>
          <p:nvPr>
            <p:ph type="title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Rp 25.000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208" name="Google Shape;3208;p50"/>
          <p:cNvGrpSpPr/>
          <p:nvPr/>
        </p:nvGrpSpPr>
        <p:grpSpPr>
          <a:xfrm>
            <a:off x="-445707" y="8"/>
            <a:ext cx="1927925" cy="2623995"/>
            <a:chOff x="1882000" y="238175"/>
            <a:chExt cx="3843550" cy="5231250"/>
          </a:xfrm>
        </p:grpSpPr>
        <p:sp>
          <p:nvSpPr>
            <p:cNvPr id="3209" name="Google Shape;3209;p5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2" name="Google Shape;3232;p50"/>
          <p:cNvGrpSpPr/>
          <p:nvPr/>
        </p:nvGrpSpPr>
        <p:grpSpPr>
          <a:xfrm rot="5688489">
            <a:off x="6639073" y="1229134"/>
            <a:ext cx="3752553" cy="4090210"/>
            <a:chOff x="434475" y="237850"/>
            <a:chExt cx="6749725" cy="5224025"/>
          </a:xfrm>
        </p:grpSpPr>
        <p:sp>
          <p:nvSpPr>
            <p:cNvPr id="3233" name="Google Shape;3233;p50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0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5" name="Google Shape;3235;p50"/>
          <p:cNvSpPr/>
          <p:nvPr/>
        </p:nvSpPr>
        <p:spPr>
          <a:xfrm rot="2180020">
            <a:off x="3460664" y="4065136"/>
            <a:ext cx="66210" cy="49937"/>
          </a:xfrm>
          <a:custGeom>
            <a:avLst/>
            <a:gdLst/>
            <a:ahLst/>
            <a:cxnLst/>
            <a:rect l="l" t="t" r="r" b="b"/>
            <a:pathLst>
              <a:path w="9533" h="7190" extrusionOk="0">
                <a:moveTo>
                  <a:pt x="4746" y="1"/>
                </a:moveTo>
                <a:cubicBezTo>
                  <a:pt x="1616" y="1"/>
                  <a:pt x="0" y="3761"/>
                  <a:pt x="2182" y="6050"/>
                </a:cubicBezTo>
                <a:cubicBezTo>
                  <a:pt x="2859" y="6810"/>
                  <a:pt x="3796" y="7189"/>
                  <a:pt x="4739" y="7189"/>
                </a:cubicBezTo>
                <a:cubicBezTo>
                  <a:pt x="5648" y="7189"/>
                  <a:pt x="6562" y="6837"/>
                  <a:pt x="7254" y="6131"/>
                </a:cubicBezTo>
                <a:cubicBezTo>
                  <a:pt x="9532" y="3934"/>
                  <a:pt x="8013" y="55"/>
                  <a:pt x="4813" y="1"/>
                </a:cubicBezTo>
                <a:cubicBezTo>
                  <a:pt x="4790" y="1"/>
                  <a:pt x="4768" y="1"/>
                  <a:pt x="47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50"/>
          <p:cNvSpPr/>
          <p:nvPr/>
        </p:nvSpPr>
        <p:spPr>
          <a:xfrm rot="2180020">
            <a:off x="3705262" y="4027520"/>
            <a:ext cx="66453" cy="50048"/>
          </a:xfrm>
          <a:custGeom>
            <a:avLst/>
            <a:gdLst/>
            <a:ahLst/>
            <a:cxnLst/>
            <a:rect l="l" t="t" r="r" b="b"/>
            <a:pathLst>
              <a:path w="9568" h="7206" extrusionOk="0">
                <a:moveTo>
                  <a:pt x="4746" y="0"/>
                </a:moveTo>
                <a:cubicBezTo>
                  <a:pt x="3826" y="0"/>
                  <a:pt x="2912" y="366"/>
                  <a:pt x="2244" y="1102"/>
                </a:cubicBezTo>
                <a:cubicBezTo>
                  <a:pt x="1" y="3372"/>
                  <a:pt x="1609" y="7205"/>
                  <a:pt x="4787" y="7205"/>
                </a:cubicBezTo>
                <a:cubicBezTo>
                  <a:pt x="4798" y="7205"/>
                  <a:pt x="4810" y="7205"/>
                  <a:pt x="4821" y="7205"/>
                </a:cubicBezTo>
                <a:cubicBezTo>
                  <a:pt x="7994" y="7151"/>
                  <a:pt x="9568" y="3299"/>
                  <a:pt x="7262" y="1075"/>
                </a:cubicBezTo>
                <a:cubicBezTo>
                  <a:pt x="6574" y="360"/>
                  <a:pt x="5657" y="0"/>
                  <a:pt x="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50"/>
          <p:cNvSpPr/>
          <p:nvPr/>
        </p:nvSpPr>
        <p:spPr>
          <a:xfrm rot="2180020">
            <a:off x="3356957" y="4205933"/>
            <a:ext cx="66321" cy="50020"/>
          </a:xfrm>
          <a:custGeom>
            <a:avLst/>
            <a:gdLst/>
            <a:ahLst/>
            <a:cxnLst/>
            <a:rect l="l" t="t" r="r" b="b"/>
            <a:pathLst>
              <a:path w="9549" h="7202" extrusionOk="0">
                <a:moveTo>
                  <a:pt x="4748" y="0"/>
                </a:moveTo>
                <a:cubicBezTo>
                  <a:pt x="1574" y="27"/>
                  <a:pt x="1" y="3879"/>
                  <a:pt x="2252" y="6103"/>
                </a:cubicBezTo>
                <a:cubicBezTo>
                  <a:pt x="2944" y="6835"/>
                  <a:pt x="3866" y="7201"/>
                  <a:pt x="4788" y="7201"/>
                </a:cubicBezTo>
                <a:cubicBezTo>
                  <a:pt x="5710" y="7201"/>
                  <a:pt x="6633" y="6835"/>
                  <a:pt x="7324" y="6103"/>
                </a:cubicBezTo>
                <a:cubicBezTo>
                  <a:pt x="9548" y="3825"/>
                  <a:pt x="7948" y="0"/>
                  <a:pt x="4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50"/>
          <p:cNvSpPr/>
          <p:nvPr/>
        </p:nvSpPr>
        <p:spPr>
          <a:xfrm rot="2180020">
            <a:off x="3497747" y="4309498"/>
            <a:ext cx="66321" cy="50159"/>
          </a:xfrm>
          <a:custGeom>
            <a:avLst/>
            <a:gdLst/>
            <a:ahLst/>
            <a:cxnLst/>
            <a:rect l="l" t="t" r="r" b="b"/>
            <a:pathLst>
              <a:path w="9549" h="7222" extrusionOk="0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49"/>
                  <a:pt x="3852" y="7222"/>
                  <a:pt x="4775" y="7222"/>
                </a:cubicBezTo>
                <a:cubicBezTo>
                  <a:pt x="5697" y="7222"/>
                  <a:pt x="6619" y="6849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50"/>
          <p:cNvSpPr/>
          <p:nvPr/>
        </p:nvSpPr>
        <p:spPr>
          <a:xfrm rot="2180020">
            <a:off x="3742568" y="4272100"/>
            <a:ext cx="66342" cy="49902"/>
          </a:xfrm>
          <a:custGeom>
            <a:avLst/>
            <a:gdLst/>
            <a:ahLst/>
            <a:cxnLst/>
            <a:rect l="l" t="t" r="r" b="b"/>
            <a:pathLst>
              <a:path w="9552" h="7185" extrusionOk="0">
                <a:moveTo>
                  <a:pt x="4771" y="1"/>
                </a:moveTo>
                <a:cubicBezTo>
                  <a:pt x="3826" y="1"/>
                  <a:pt x="2884" y="381"/>
                  <a:pt x="2201" y="1134"/>
                </a:cubicBezTo>
                <a:cubicBezTo>
                  <a:pt x="0" y="3416"/>
                  <a:pt x="1624" y="7184"/>
                  <a:pt x="4759" y="7184"/>
                </a:cubicBezTo>
                <a:cubicBezTo>
                  <a:pt x="4792" y="7184"/>
                  <a:pt x="4825" y="7184"/>
                  <a:pt x="4859" y="7183"/>
                </a:cubicBezTo>
                <a:cubicBezTo>
                  <a:pt x="8033" y="7129"/>
                  <a:pt x="9551" y="3223"/>
                  <a:pt x="7246" y="1026"/>
                </a:cubicBezTo>
                <a:cubicBezTo>
                  <a:pt x="6561" y="340"/>
                  <a:pt x="5664" y="1"/>
                  <a:pt x="4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50"/>
          <p:cNvSpPr/>
          <p:nvPr/>
        </p:nvSpPr>
        <p:spPr>
          <a:xfrm rot="2180020">
            <a:off x="3987208" y="4234788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6"/>
                  <a:pt x="4738" y="7206"/>
                  <a:pt x="4761" y="7206"/>
                </a:cubicBezTo>
                <a:cubicBezTo>
                  <a:pt x="7917" y="7206"/>
                  <a:pt x="9533" y="3420"/>
                  <a:pt x="7324" y="1130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50"/>
          <p:cNvSpPr/>
          <p:nvPr/>
        </p:nvSpPr>
        <p:spPr>
          <a:xfrm rot="2180020">
            <a:off x="3644177" y="4412931"/>
            <a:ext cx="55958" cy="50277"/>
          </a:xfrm>
          <a:custGeom>
            <a:avLst/>
            <a:gdLst/>
            <a:ahLst/>
            <a:cxnLst/>
            <a:rect l="l" t="t" r="r" b="b"/>
            <a:pathLst>
              <a:path w="8057" h="7239" extrusionOk="0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0" y="4584"/>
                  <a:pt x="1384" y="6048"/>
                </a:cubicBezTo>
                <a:cubicBezTo>
                  <a:pt x="2086" y="6837"/>
                  <a:pt x="3060" y="7239"/>
                  <a:pt x="4036" y="7239"/>
                </a:cubicBezTo>
                <a:cubicBezTo>
                  <a:pt x="4906" y="7239"/>
                  <a:pt x="5778" y="6918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2" name="Google Shape;3242;p50"/>
          <p:cNvSpPr/>
          <p:nvPr/>
        </p:nvSpPr>
        <p:spPr>
          <a:xfrm rot="2180020">
            <a:off x="3883564" y="4375624"/>
            <a:ext cx="66161" cy="50208"/>
          </a:xfrm>
          <a:custGeom>
            <a:avLst/>
            <a:gdLst/>
            <a:ahLst/>
            <a:cxnLst/>
            <a:rect l="l" t="t" r="r" b="b"/>
            <a:pathLst>
              <a:path w="9526" h="7229" extrusionOk="0">
                <a:moveTo>
                  <a:pt x="4763" y="1"/>
                </a:moveTo>
                <a:cubicBezTo>
                  <a:pt x="3897" y="1"/>
                  <a:pt x="3028" y="347"/>
                  <a:pt x="2306" y="1043"/>
                </a:cubicBezTo>
                <a:cubicBezTo>
                  <a:pt x="1" y="3240"/>
                  <a:pt x="1493" y="7146"/>
                  <a:pt x="4666" y="7227"/>
                </a:cubicBezTo>
                <a:cubicBezTo>
                  <a:pt x="4700" y="7228"/>
                  <a:pt x="4733" y="7228"/>
                  <a:pt x="4767" y="7228"/>
                </a:cubicBezTo>
                <a:cubicBezTo>
                  <a:pt x="7902" y="7228"/>
                  <a:pt x="9525" y="3460"/>
                  <a:pt x="7352" y="1178"/>
                </a:cubicBezTo>
                <a:cubicBezTo>
                  <a:pt x="6610" y="394"/>
                  <a:pt x="5687" y="1"/>
                  <a:pt x="4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50"/>
          <p:cNvSpPr/>
          <p:nvPr/>
        </p:nvSpPr>
        <p:spPr>
          <a:xfrm rot="2180020">
            <a:off x="3779831" y="4516701"/>
            <a:ext cx="66397" cy="49958"/>
          </a:xfrm>
          <a:custGeom>
            <a:avLst/>
            <a:gdLst/>
            <a:ahLst/>
            <a:cxnLst/>
            <a:rect l="l" t="t" r="r" b="b"/>
            <a:pathLst>
              <a:path w="9560" h="7193" extrusionOk="0">
                <a:moveTo>
                  <a:pt x="4786" y="0"/>
                </a:moveTo>
                <a:cubicBezTo>
                  <a:pt x="3845" y="0"/>
                  <a:pt x="2903" y="380"/>
                  <a:pt x="2209" y="1143"/>
                </a:cubicBezTo>
                <a:cubicBezTo>
                  <a:pt x="0" y="3406"/>
                  <a:pt x="1616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3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50"/>
          <p:cNvSpPr/>
          <p:nvPr/>
        </p:nvSpPr>
        <p:spPr>
          <a:xfrm rot="2180020">
            <a:off x="3920743" y="4620583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801" y="0"/>
                </a:moveTo>
                <a:cubicBezTo>
                  <a:pt x="1600" y="0"/>
                  <a:pt x="0" y="3825"/>
                  <a:pt x="2251" y="6103"/>
                </a:cubicBezTo>
                <a:cubicBezTo>
                  <a:pt x="2929" y="6835"/>
                  <a:pt x="3852" y="7201"/>
                  <a:pt x="4774" y="7201"/>
                </a:cubicBezTo>
                <a:cubicBezTo>
                  <a:pt x="5696" y="7201"/>
                  <a:pt x="6618" y="6835"/>
                  <a:pt x="7296" y="6103"/>
                </a:cubicBezTo>
                <a:cubicBezTo>
                  <a:pt x="9548" y="3879"/>
                  <a:pt x="7974" y="27"/>
                  <a:pt x="4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50"/>
          <p:cNvSpPr/>
          <p:nvPr/>
        </p:nvSpPr>
        <p:spPr>
          <a:xfrm rot="2180020">
            <a:off x="4165258" y="4583418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3" y="1"/>
                </a:moveTo>
                <a:cubicBezTo>
                  <a:pt x="1643" y="1"/>
                  <a:pt x="1" y="3761"/>
                  <a:pt x="2209" y="6050"/>
                </a:cubicBezTo>
                <a:cubicBezTo>
                  <a:pt x="2886" y="6810"/>
                  <a:pt x="3823" y="7189"/>
                  <a:pt x="4763" y="7189"/>
                </a:cubicBezTo>
                <a:cubicBezTo>
                  <a:pt x="5668" y="7189"/>
                  <a:pt x="6575" y="6837"/>
                  <a:pt x="7254" y="6131"/>
                </a:cubicBezTo>
                <a:cubicBezTo>
                  <a:pt x="9560" y="3934"/>
                  <a:pt x="8014" y="55"/>
                  <a:pt x="4840" y="1"/>
                </a:cubicBezTo>
                <a:cubicBezTo>
                  <a:pt x="4818" y="1"/>
                  <a:pt x="4795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50"/>
          <p:cNvSpPr/>
          <p:nvPr/>
        </p:nvSpPr>
        <p:spPr>
          <a:xfrm rot="2180020">
            <a:off x="4410043" y="4545802"/>
            <a:ext cx="66265" cy="50048"/>
          </a:xfrm>
          <a:custGeom>
            <a:avLst/>
            <a:gdLst/>
            <a:ahLst/>
            <a:cxnLst/>
            <a:rect l="l" t="t" r="r" b="b"/>
            <a:pathLst>
              <a:path w="9541" h="7206" extrusionOk="0">
                <a:moveTo>
                  <a:pt x="4742" y="0"/>
                </a:moveTo>
                <a:cubicBezTo>
                  <a:pt x="3819" y="0"/>
                  <a:pt x="2898" y="366"/>
                  <a:pt x="2217" y="1102"/>
                </a:cubicBezTo>
                <a:cubicBezTo>
                  <a:pt x="1" y="3372"/>
                  <a:pt x="1609" y="7205"/>
                  <a:pt x="4788" y="7205"/>
                </a:cubicBezTo>
                <a:cubicBezTo>
                  <a:pt x="4799" y="7205"/>
                  <a:pt x="4810" y="7205"/>
                  <a:pt x="4821" y="7205"/>
                </a:cubicBezTo>
                <a:cubicBezTo>
                  <a:pt x="7995" y="7151"/>
                  <a:pt x="9541" y="3299"/>
                  <a:pt x="7262" y="1075"/>
                </a:cubicBezTo>
                <a:cubicBezTo>
                  <a:pt x="6574" y="360"/>
                  <a:pt x="5657" y="0"/>
                  <a:pt x="47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50"/>
          <p:cNvSpPr/>
          <p:nvPr/>
        </p:nvSpPr>
        <p:spPr>
          <a:xfrm rot="2180020">
            <a:off x="4061726" y="4724272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747" y="0"/>
                </a:moveTo>
                <a:cubicBezTo>
                  <a:pt x="1573" y="27"/>
                  <a:pt x="0" y="3879"/>
                  <a:pt x="2251" y="6103"/>
                </a:cubicBezTo>
                <a:cubicBezTo>
                  <a:pt x="2943" y="6835"/>
                  <a:pt x="3865" y="7201"/>
                  <a:pt x="4784" y="7201"/>
                </a:cubicBezTo>
                <a:cubicBezTo>
                  <a:pt x="5703" y="7201"/>
                  <a:pt x="6618" y="6835"/>
                  <a:pt x="7296" y="6103"/>
                </a:cubicBezTo>
                <a:cubicBezTo>
                  <a:pt x="9548" y="3825"/>
                  <a:pt x="7947" y="0"/>
                  <a:pt x="47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50"/>
          <p:cNvSpPr/>
          <p:nvPr/>
        </p:nvSpPr>
        <p:spPr>
          <a:xfrm rot="2180020">
            <a:off x="4311379" y="4686641"/>
            <a:ext cx="56146" cy="50347"/>
          </a:xfrm>
          <a:custGeom>
            <a:avLst/>
            <a:gdLst/>
            <a:ahLst/>
            <a:cxnLst/>
            <a:rect l="l" t="t" r="r" b="b"/>
            <a:pathLst>
              <a:path w="8084" h="7249" extrusionOk="0">
                <a:moveTo>
                  <a:pt x="4026" y="0"/>
                </a:moveTo>
                <a:cubicBezTo>
                  <a:pt x="3208" y="0"/>
                  <a:pt x="2393" y="309"/>
                  <a:pt x="1709" y="930"/>
                </a:cubicBezTo>
                <a:cubicBezTo>
                  <a:pt x="163" y="2314"/>
                  <a:pt x="0" y="4429"/>
                  <a:pt x="1357" y="5975"/>
                </a:cubicBezTo>
                <a:cubicBezTo>
                  <a:pt x="2110" y="6817"/>
                  <a:pt x="3087" y="7248"/>
                  <a:pt x="4067" y="7248"/>
                </a:cubicBezTo>
                <a:cubicBezTo>
                  <a:pt x="4888" y="7248"/>
                  <a:pt x="5709" y="6946"/>
                  <a:pt x="6402" y="6328"/>
                </a:cubicBezTo>
                <a:cubicBezTo>
                  <a:pt x="7893" y="4972"/>
                  <a:pt x="8083" y="2775"/>
                  <a:pt x="6727" y="1283"/>
                </a:cubicBezTo>
                <a:cubicBezTo>
                  <a:pt x="5963" y="431"/>
                  <a:pt x="4992" y="0"/>
                  <a:pt x="40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50"/>
          <p:cNvSpPr/>
          <p:nvPr/>
        </p:nvSpPr>
        <p:spPr>
          <a:xfrm rot="2180020">
            <a:off x="4556226" y="4649399"/>
            <a:ext cx="55771" cy="50277"/>
          </a:xfrm>
          <a:custGeom>
            <a:avLst/>
            <a:gdLst/>
            <a:ahLst/>
            <a:cxnLst/>
            <a:rect l="l" t="t" r="r" b="b"/>
            <a:pathLst>
              <a:path w="8030" h="7239" extrusionOk="0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82" y="2414"/>
                  <a:pt x="1" y="4557"/>
                  <a:pt x="1384" y="6049"/>
                </a:cubicBezTo>
                <a:cubicBezTo>
                  <a:pt x="2129" y="6837"/>
                  <a:pt x="3086" y="7239"/>
                  <a:pt x="4043" y="7239"/>
                </a:cubicBezTo>
                <a:cubicBezTo>
                  <a:pt x="4898" y="7239"/>
                  <a:pt x="5752" y="6918"/>
                  <a:pt x="6456" y="6266"/>
                </a:cubicBezTo>
                <a:cubicBezTo>
                  <a:pt x="7948" y="4937"/>
                  <a:pt x="8029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50"/>
          <p:cNvSpPr/>
          <p:nvPr/>
        </p:nvSpPr>
        <p:spPr>
          <a:xfrm rot="2180020">
            <a:off x="4202517" y="4827838"/>
            <a:ext cx="66314" cy="50159"/>
          </a:xfrm>
          <a:custGeom>
            <a:avLst/>
            <a:gdLst/>
            <a:ahLst/>
            <a:cxnLst/>
            <a:rect l="l" t="t" r="r" b="b"/>
            <a:pathLst>
              <a:path w="9548" h="7222" extrusionOk="0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49"/>
                  <a:pt x="3852" y="7222"/>
                  <a:pt x="4774" y="7222"/>
                </a:cubicBezTo>
                <a:cubicBezTo>
                  <a:pt x="5696" y="7222"/>
                  <a:pt x="6618" y="6849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50"/>
          <p:cNvSpPr/>
          <p:nvPr/>
        </p:nvSpPr>
        <p:spPr>
          <a:xfrm rot="2180020">
            <a:off x="4447518" y="4790437"/>
            <a:ext cx="66154" cy="49965"/>
          </a:xfrm>
          <a:custGeom>
            <a:avLst/>
            <a:gdLst/>
            <a:ahLst/>
            <a:cxnLst/>
            <a:rect l="l" t="t" r="r" b="b"/>
            <a:pathLst>
              <a:path w="9525" h="7194" extrusionOk="0">
                <a:moveTo>
                  <a:pt x="4741" y="0"/>
                </a:moveTo>
                <a:cubicBezTo>
                  <a:pt x="3797" y="0"/>
                  <a:pt x="2854" y="380"/>
                  <a:pt x="2174" y="1143"/>
                </a:cubicBezTo>
                <a:cubicBezTo>
                  <a:pt x="0" y="3425"/>
                  <a:pt x="1597" y="7193"/>
                  <a:pt x="4732" y="7193"/>
                </a:cubicBezTo>
                <a:cubicBezTo>
                  <a:pt x="4765" y="7193"/>
                  <a:pt x="4799" y="7193"/>
                  <a:pt x="4832" y="7192"/>
                </a:cubicBezTo>
                <a:cubicBezTo>
                  <a:pt x="8006" y="7138"/>
                  <a:pt x="9525" y="3259"/>
                  <a:pt x="7219" y="1035"/>
                </a:cubicBezTo>
                <a:cubicBezTo>
                  <a:pt x="6544" y="346"/>
                  <a:pt x="5642" y="0"/>
                  <a:pt x="47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50"/>
          <p:cNvSpPr/>
          <p:nvPr/>
        </p:nvSpPr>
        <p:spPr>
          <a:xfrm rot="2180020">
            <a:off x="4691807" y="4753074"/>
            <a:ext cx="66397" cy="50055"/>
          </a:xfrm>
          <a:custGeom>
            <a:avLst/>
            <a:gdLst/>
            <a:ahLst/>
            <a:cxnLst/>
            <a:rect l="l" t="t" r="r" b="b"/>
            <a:pathLst>
              <a:path w="9560" h="7207" extrusionOk="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6"/>
                  <a:pt x="4765" y="7206"/>
                  <a:pt x="4787" y="7206"/>
                </a:cubicBezTo>
                <a:cubicBezTo>
                  <a:pt x="7943" y="7206"/>
                  <a:pt x="9559" y="3420"/>
                  <a:pt x="7351" y="1130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50"/>
          <p:cNvSpPr/>
          <p:nvPr/>
        </p:nvSpPr>
        <p:spPr>
          <a:xfrm rot="2180020">
            <a:off x="4348919" y="4931262"/>
            <a:ext cx="55958" cy="50347"/>
          </a:xfrm>
          <a:custGeom>
            <a:avLst/>
            <a:gdLst/>
            <a:ahLst/>
            <a:cxnLst/>
            <a:rect l="l" t="t" r="r" b="b"/>
            <a:pathLst>
              <a:path w="8057" h="7249" extrusionOk="0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1" y="4584"/>
                  <a:pt x="1384" y="6048"/>
                </a:cubicBezTo>
                <a:cubicBezTo>
                  <a:pt x="2083" y="6847"/>
                  <a:pt x="3051" y="7248"/>
                  <a:pt x="4022" y="7248"/>
                </a:cubicBezTo>
                <a:cubicBezTo>
                  <a:pt x="4897" y="7248"/>
                  <a:pt x="5774" y="6922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50"/>
          <p:cNvSpPr/>
          <p:nvPr/>
        </p:nvSpPr>
        <p:spPr>
          <a:xfrm rot="2180020">
            <a:off x="4588334" y="4893964"/>
            <a:ext cx="66154" cy="50208"/>
          </a:xfrm>
          <a:custGeom>
            <a:avLst/>
            <a:gdLst/>
            <a:ahLst/>
            <a:cxnLst/>
            <a:rect l="l" t="t" r="r" b="b"/>
            <a:pathLst>
              <a:path w="9525" h="7229" extrusionOk="0">
                <a:moveTo>
                  <a:pt x="4753" y="1"/>
                </a:moveTo>
                <a:cubicBezTo>
                  <a:pt x="3889" y="1"/>
                  <a:pt x="3028" y="347"/>
                  <a:pt x="2306" y="1043"/>
                </a:cubicBezTo>
                <a:cubicBezTo>
                  <a:pt x="0" y="3240"/>
                  <a:pt x="1492" y="7146"/>
                  <a:pt x="4666" y="7227"/>
                </a:cubicBezTo>
                <a:cubicBezTo>
                  <a:pt x="4699" y="7228"/>
                  <a:pt x="4732" y="7228"/>
                  <a:pt x="4765" y="7228"/>
                </a:cubicBezTo>
                <a:cubicBezTo>
                  <a:pt x="7874" y="7228"/>
                  <a:pt x="9525" y="3460"/>
                  <a:pt x="7351" y="1178"/>
                </a:cubicBezTo>
                <a:cubicBezTo>
                  <a:pt x="6595" y="394"/>
                  <a:pt x="5673" y="1"/>
                  <a:pt x="47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50"/>
          <p:cNvSpPr/>
          <p:nvPr/>
        </p:nvSpPr>
        <p:spPr>
          <a:xfrm rot="2180020">
            <a:off x="4484594" y="5035039"/>
            <a:ext cx="66397" cy="49958"/>
          </a:xfrm>
          <a:custGeom>
            <a:avLst/>
            <a:gdLst/>
            <a:ahLst/>
            <a:cxnLst/>
            <a:rect l="l" t="t" r="r" b="b"/>
            <a:pathLst>
              <a:path w="9560" h="7193" extrusionOk="0">
                <a:moveTo>
                  <a:pt x="4786" y="0"/>
                </a:moveTo>
                <a:cubicBezTo>
                  <a:pt x="3846" y="0"/>
                  <a:pt x="2903" y="380"/>
                  <a:pt x="2209" y="1143"/>
                </a:cubicBezTo>
                <a:cubicBezTo>
                  <a:pt x="1" y="3406"/>
                  <a:pt x="1617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4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50"/>
          <p:cNvSpPr/>
          <p:nvPr/>
        </p:nvSpPr>
        <p:spPr>
          <a:xfrm rot="2180020">
            <a:off x="4128076" y="4338789"/>
            <a:ext cx="66265" cy="49951"/>
          </a:xfrm>
          <a:custGeom>
            <a:avLst/>
            <a:gdLst/>
            <a:ahLst/>
            <a:cxnLst/>
            <a:rect l="l" t="t" r="r" b="b"/>
            <a:pathLst>
              <a:path w="9541" h="7192" extrusionOk="0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1" y="3906"/>
                  <a:pt x="7995" y="27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50"/>
          <p:cNvSpPr/>
          <p:nvPr/>
        </p:nvSpPr>
        <p:spPr>
          <a:xfrm rot="2180020">
            <a:off x="4029744" y="4479438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06" y="1"/>
                </a:moveTo>
                <a:cubicBezTo>
                  <a:pt x="3156" y="1"/>
                  <a:pt x="2308" y="327"/>
                  <a:pt x="1601" y="983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4"/>
                  <a:pt x="6456" y="6245"/>
                </a:cubicBezTo>
                <a:cubicBezTo>
                  <a:pt x="7948" y="4944"/>
                  <a:pt x="8056" y="2638"/>
                  <a:pt x="6646" y="1200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50"/>
          <p:cNvSpPr/>
          <p:nvPr/>
        </p:nvSpPr>
        <p:spPr>
          <a:xfrm rot="2180020">
            <a:off x="4269179" y="4442172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47" y="1"/>
                </a:moveTo>
                <a:cubicBezTo>
                  <a:pt x="3849" y="1"/>
                  <a:pt x="2954" y="347"/>
                  <a:pt x="2279" y="1049"/>
                </a:cubicBezTo>
                <a:cubicBezTo>
                  <a:pt x="0" y="3273"/>
                  <a:pt x="1519" y="7152"/>
                  <a:pt x="4693" y="7206"/>
                </a:cubicBezTo>
                <a:cubicBezTo>
                  <a:pt x="4715" y="7206"/>
                  <a:pt x="4737" y="7206"/>
                  <a:pt x="4759" y="7206"/>
                </a:cubicBezTo>
                <a:cubicBezTo>
                  <a:pt x="7916" y="7206"/>
                  <a:pt x="9532" y="3393"/>
                  <a:pt x="7324" y="1130"/>
                </a:cubicBezTo>
                <a:cubicBezTo>
                  <a:pt x="6630" y="381"/>
                  <a:pt x="5687" y="1"/>
                  <a:pt x="47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50"/>
          <p:cNvSpPr/>
          <p:nvPr/>
        </p:nvSpPr>
        <p:spPr>
          <a:xfrm rot="2180020">
            <a:off x="3290219" y="4591771"/>
            <a:ext cx="66265" cy="49930"/>
          </a:xfrm>
          <a:custGeom>
            <a:avLst/>
            <a:gdLst/>
            <a:ahLst/>
            <a:cxnLst/>
            <a:rect l="l" t="t" r="r" b="b"/>
            <a:pathLst>
              <a:path w="9541" h="7189" extrusionOk="0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37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50"/>
          <p:cNvSpPr/>
          <p:nvPr/>
        </p:nvSpPr>
        <p:spPr>
          <a:xfrm rot="2180020">
            <a:off x="3534825" y="4554485"/>
            <a:ext cx="66161" cy="50062"/>
          </a:xfrm>
          <a:custGeom>
            <a:avLst/>
            <a:gdLst/>
            <a:ahLst/>
            <a:cxnLst/>
            <a:rect l="l" t="t" r="r" b="b"/>
            <a:pathLst>
              <a:path w="9526" h="7208" extrusionOk="0">
                <a:moveTo>
                  <a:pt x="4761" y="0"/>
                </a:moveTo>
                <a:cubicBezTo>
                  <a:pt x="3895" y="0"/>
                  <a:pt x="3028" y="340"/>
                  <a:pt x="2306" y="1022"/>
                </a:cubicBezTo>
                <a:cubicBezTo>
                  <a:pt x="1" y="3219"/>
                  <a:pt x="1493" y="7125"/>
                  <a:pt x="4693" y="7206"/>
                </a:cubicBezTo>
                <a:cubicBezTo>
                  <a:pt x="4727" y="7207"/>
                  <a:pt x="4760" y="7208"/>
                  <a:pt x="4793" y="7208"/>
                </a:cubicBezTo>
                <a:cubicBezTo>
                  <a:pt x="7902" y="7208"/>
                  <a:pt x="9525" y="3439"/>
                  <a:pt x="7351" y="1158"/>
                </a:cubicBezTo>
                <a:cubicBezTo>
                  <a:pt x="6609" y="387"/>
                  <a:pt x="5686" y="0"/>
                  <a:pt x="4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50"/>
          <p:cNvSpPr/>
          <p:nvPr/>
        </p:nvSpPr>
        <p:spPr>
          <a:xfrm rot="2180020">
            <a:off x="2697248" y="4807629"/>
            <a:ext cx="66265" cy="49999"/>
          </a:xfrm>
          <a:custGeom>
            <a:avLst/>
            <a:gdLst/>
            <a:ahLst/>
            <a:cxnLst/>
            <a:rect l="l" t="t" r="r" b="b"/>
            <a:pathLst>
              <a:path w="9541" h="7199" extrusionOk="0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5" y="6826"/>
                  <a:pt x="3853" y="7198"/>
                  <a:pt x="4779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0" y="3852"/>
                  <a:pt x="7967" y="0"/>
                  <a:pt x="4794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50"/>
          <p:cNvSpPr/>
          <p:nvPr/>
        </p:nvSpPr>
        <p:spPr>
          <a:xfrm rot="2180020">
            <a:off x="2941965" y="4770343"/>
            <a:ext cx="66210" cy="50034"/>
          </a:xfrm>
          <a:custGeom>
            <a:avLst/>
            <a:gdLst/>
            <a:ahLst/>
            <a:cxnLst/>
            <a:rect l="l" t="t" r="r" b="b"/>
            <a:pathLst>
              <a:path w="9533" h="7204" extrusionOk="0">
                <a:moveTo>
                  <a:pt x="4746" y="1"/>
                </a:moveTo>
                <a:cubicBezTo>
                  <a:pt x="1616" y="1"/>
                  <a:pt x="0" y="3788"/>
                  <a:pt x="2182" y="6050"/>
                </a:cubicBezTo>
                <a:cubicBezTo>
                  <a:pt x="2865" y="6817"/>
                  <a:pt x="3813" y="7204"/>
                  <a:pt x="4765" y="7204"/>
                </a:cubicBezTo>
                <a:cubicBezTo>
                  <a:pt x="5665" y="7204"/>
                  <a:pt x="6568" y="6857"/>
                  <a:pt x="7254" y="6159"/>
                </a:cubicBezTo>
                <a:cubicBezTo>
                  <a:pt x="9532" y="3934"/>
                  <a:pt x="8013" y="56"/>
                  <a:pt x="4813" y="1"/>
                </a:cubicBezTo>
                <a:cubicBezTo>
                  <a:pt x="4791" y="1"/>
                  <a:pt x="4768" y="1"/>
                  <a:pt x="47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50"/>
          <p:cNvSpPr/>
          <p:nvPr/>
        </p:nvSpPr>
        <p:spPr>
          <a:xfrm rot="2180020">
            <a:off x="3186564" y="4732817"/>
            <a:ext cx="66453" cy="49958"/>
          </a:xfrm>
          <a:custGeom>
            <a:avLst/>
            <a:gdLst/>
            <a:ahLst/>
            <a:cxnLst/>
            <a:rect l="l" t="t" r="r" b="b"/>
            <a:pathLst>
              <a:path w="9568" h="7193" extrusionOk="0">
                <a:moveTo>
                  <a:pt x="4771" y="1"/>
                </a:moveTo>
                <a:cubicBezTo>
                  <a:pt x="3843" y="1"/>
                  <a:pt x="2918" y="374"/>
                  <a:pt x="2244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8" y="7192"/>
                  <a:pt x="4810" y="7192"/>
                  <a:pt x="4821" y="7192"/>
                </a:cubicBezTo>
                <a:cubicBezTo>
                  <a:pt x="7994" y="7165"/>
                  <a:pt x="9568" y="3286"/>
                  <a:pt x="7262" y="1062"/>
                </a:cubicBezTo>
                <a:cubicBezTo>
                  <a:pt x="6580" y="353"/>
                  <a:pt x="5674" y="1"/>
                  <a:pt x="4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50"/>
          <p:cNvSpPr/>
          <p:nvPr/>
        </p:nvSpPr>
        <p:spPr>
          <a:xfrm rot="2180020">
            <a:off x="3436289" y="4695439"/>
            <a:ext cx="55958" cy="50576"/>
          </a:xfrm>
          <a:custGeom>
            <a:avLst/>
            <a:gdLst/>
            <a:ahLst/>
            <a:cxnLst/>
            <a:rect l="l" t="t" r="r" b="b"/>
            <a:pathLst>
              <a:path w="8057" h="7282" extrusionOk="0">
                <a:moveTo>
                  <a:pt x="4005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0" y="4536"/>
                  <a:pt x="1384" y="6028"/>
                </a:cubicBezTo>
                <a:cubicBezTo>
                  <a:pt x="2097" y="6858"/>
                  <a:pt x="3093" y="7282"/>
                  <a:pt x="4092" y="7282"/>
                </a:cubicBezTo>
                <a:cubicBezTo>
                  <a:pt x="4954" y="7282"/>
                  <a:pt x="5819" y="6967"/>
                  <a:pt x="6510" y="6326"/>
                </a:cubicBezTo>
                <a:cubicBezTo>
                  <a:pt x="8002" y="4970"/>
                  <a:pt x="8056" y="2637"/>
                  <a:pt x="6646" y="1200"/>
                </a:cubicBezTo>
                <a:cubicBezTo>
                  <a:pt x="5890" y="401"/>
                  <a:pt x="4947" y="0"/>
                  <a:pt x="40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50"/>
          <p:cNvSpPr/>
          <p:nvPr/>
        </p:nvSpPr>
        <p:spPr>
          <a:xfrm rot="2180020">
            <a:off x="3675806" y="4658190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7"/>
                  <a:pt x="4738" y="7207"/>
                  <a:pt x="4761" y="7207"/>
                </a:cubicBezTo>
                <a:cubicBezTo>
                  <a:pt x="7917" y="7207"/>
                  <a:pt x="9533" y="3420"/>
                  <a:pt x="7324" y="1131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50"/>
          <p:cNvSpPr/>
          <p:nvPr/>
        </p:nvSpPr>
        <p:spPr>
          <a:xfrm rot="2180020">
            <a:off x="2838257" y="4911139"/>
            <a:ext cx="66321" cy="50117"/>
          </a:xfrm>
          <a:custGeom>
            <a:avLst/>
            <a:gdLst/>
            <a:ahLst/>
            <a:cxnLst/>
            <a:rect l="l" t="t" r="r" b="b"/>
            <a:pathLst>
              <a:path w="9549" h="7216" extrusionOk="0">
                <a:moveTo>
                  <a:pt x="4748" y="0"/>
                </a:moveTo>
                <a:cubicBezTo>
                  <a:pt x="1574" y="27"/>
                  <a:pt x="1" y="3879"/>
                  <a:pt x="2252" y="6130"/>
                </a:cubicBezTo>
                <a:cubicBezTo>
                  <a:pt x="2937" y="6856"/>
                  <a:pt x="3849" y="7215"/>
                  <a:pt x="4763" y="7215"/>
                </a:cubicBezTo>
                <a:cubicBezTo>
                  <a:pt x="5693" y="7215"/>
                  <a:pt x="6626" y="6842"/>
                  <a:pt x="7324" y="6103"/>
                </a:cubicBezTo>
                <a:cubicBezTo>
                  <a:pt x="9548" y="3852"/>
                  <a:pt x="7948" y="0"/>
                  <a:pt x="4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50"/>
          <p:cNvSpPr/>
          <p:nvPr/>
        </p:nvSpPr>
        <p:spPr>
          <a:xfrm rot="2180020">
            <a:off x="3087908" y="4873631"/>
            <a:ext cx="56333" cy="50284"/>
          </a:xfrm>
          <a:custGeom>
            <a:avLst/>
            <a:gdLst/>
            <a:ahLst/>
            <a:cxnLst/>
            <a:rect l="l" t="t" r="r" b="b"/>
            <a:pathLst>
              <a:path w="8111" h="7240" extrusionOk="0">
                <a:moveTo>
                  <a:pt x="4023" y="1"/>
                </a:moveTo>
                <a:cubicBezTo>
                  <a:pt x="3204" y="1"/>
                  <a:pt x="2389" y="303"/>
                  <a:pt x="1709" y="921"/>
                </a:cubicBezTo>
                <a:cubicBezTo>
                  <a:pt x="163" y="2305"/>
                  <a:pt x="0" y="4448"/>
                  <a:pt x="1356" y="5966"/>
                </a:cubicBezTo>
                <a:cubicBezTo>
                  <a:pt x="2109" y="6808"/>
                  <a:pt x="3087" y="7240"/>
                  <a:pt x="4067" y="7240"/>
                </a:cubicBezTo>
                <a:cubicBezTo>
                  <a:pt x="4887" y="7240"/>
                  <a:pt x="5709" y="6937"/>
                  <a:pt x="6401" y="6319"/>
                </a:cubicBezTo>
                <a:cubicBezTo>
                  <a:pt x="7920" y="4990"/>
                  <a:pt x="8110" y="2793"/>
                  <a:pt x="6754" y="1274"/>
                </a:cubicBezTo>
                <a:cubicBezTo>
                  <a:pt x="5986" y="433"/>
                  <a:pt x="5002" y="1"/>
                  <a:pt x="40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50"/>
          <p:cNvSpPr/>
          <p:nvPr/>
        </p:nvSpPr>
        <p:spPr>
          <a:xfrm rot="2180020">
            <a:off x="3332754" y="4836396"/>
            <a:ext cx="55958" cy="50208"/>
          </a:xfrm>
          <a:custGeom>
            <a:avLst/>
            <a:gdLst/>
            <a:ahLst/>
            <a:cxnLst/>
            <a:rect l="l" t="t" r="r" b="b"/>
            <a:pathLst>
              <a:path w="8057" h="7229" extrusionOk="0">
                <a:moveTo>
                  <a:pt x="3994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0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7" y="7229"/>
                  <a:pt x="5752" y="6908"/>
                  <a:pt x="6456" y="6256"/>
                </a:cubicBezTo>
                <a:cubicBezTo>
                  <a:pt x="7948" y="4954"/>
                  <a:pt x="8056" y="2621"/>
                  <a:pt x="6646" y="1211"/>
                </a:cubicBezTo>
                <a:cubicBezTo>
                  <a:pt x="5887" y="409"/>
                  <a:pt x="4939" y="0"/>
                  <a:pt x="39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50"/>
          <p:cNvSpPr/>
          <p:nvPr/>
        </p:nvSpPr>
        <p:spPr>
          <a:xfrm rot="2180020">
            <a:off x="3572112" y="4799138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2" y="1"/>
                </a:moveTo>
                <a:cubicBezTo>
                  <a:pt x="3836" y="1"/>
                  <a:pt x="2900" y="381"/>
                  <a:pt x="2209" y="1141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50"/>
          <p:cNvSpPr/>
          <p:nvPr/>
        </p:nvSpPr>
        <p:spPr>
          <a:xfrm rot="2180020">
            <a:off x="2979006" y="5014878"/>
            <a:ext cx="66321" cy="50020"/>
          </a:xfrm>
          <a:custGeom>
            <a:avLst/>
            <a:gdLst/>
            <a:ahLst/>
            <a:cxnLst/>
            <a:rect l="l" t="t" r="r" b="b"/>
            <a:pathLst>
              <a:path w="9549" h="7202" extrusionOk="0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36"/>
                  <a:pt x="3852" y="7202"/>
                  <a:pt x="4775" y="7202"/>
                </a:cubicBezTo>
                <a:cubicBezTo>
                  <a:pt x="5697" y="7202"/>
                  <a:pt x="6619" y="6836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50"/>
          <p:cNvSpPr/>
          <p:nvPr/>
        </p:nvSpPr>
        <p:spPr>
          <a:xfrm rot="2180020">
            <a:off x="3223954" y="4977363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0" y="3420"/>
                  <a:pt x="1616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2" y="3246"/>
                  <a:pt x="7227" y="1049"/>
                </a:cubicBezTo>
                <a:cubicBezTo>
                  <a:pt x="6551" y="347"/>
                  <a:pt x="5650" y="1"/>
                  <a:pt x="47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50"/>
          <p:cNvSpPr/>
          <p:nvPr/>
        </p:nvSpPr>
        <p:spPr>
          <a:xfrm rot="2180020">
            <a:off x="3468508" y="4940092"/>
            <a:ext cx="66210" cy="49958"/>
          </a:xfrm>
          <a:custGeom>
            <a:avLst/>
            <a:gdLst/>
            <a:ahLst/>
            <a:cxnLst/>
            <a:rect l="l" t="t" r="r" b="b"/>
            <a:pathLst>
              <a:path w="9533" h="7193" extrusionOk="0">
                <a:moveTo>
                  <a:pt x="4768" y="0"/>
                </a:moveTo>
                <a:cubicBezTo>
                  <a:pt x="3870" y="0"/>
                  <a:pt x="2968" y="346"/>
                  <a:pt x="2279" y="1035"/>
                </a:cubicBezTo>
                <a:cubicBezTo>
                  <a:pt x="1" y="3259"/>
                  <a:pt x="1520" y="7138"/>
                  <a:pt x="4693" y="7192"/>
                </a:cubicBezTo>
                <a:cubicBezTo>
                  <a:pt x="4716" y="7193"/>
                  <a:pt x="4738" y="7193"/>
                  <a:pt x="4761" y="7193"/>
                </a:cubicBezTo>
                <a:cubicBezTo>
                  <a:pt x="7917" y="7193"/>
                  <a:pt x="9533" y="3406"/>
                  <a:pt x="7324" y="1144"/>
                </a:cubicBezTo>
                <a:cubicBezTo>
                  <a:pt x="6644" y="380"/>
                  <a:pt x="5709" y="0"/>
                  <a:pt x="47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50"/>
          <p:cNvSpPr/>
          <p:nvPr/>
        </p:nvSpPr>
        <p:spPr>
          <a:xfrm rot="2180020">
            <a:off x="3125417" y="5118258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05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50"/>
          <p:cNvSpPr/>
          <p:nvPr/>
        </p:nvSpPr>
        <p:spPr>
          <a:xfrm rot="2180020">
            <a:off x="3364873" y="5080903"/>
            <a:ext cx="66161" cy="50138"/>
          </a:xfrm>
          <a:custGeom>
            <a:avLst/>
            <a:gdLst/>
            <a:ahLst/>
            <a:cxnLst/>
            <a:rect l="l" t="t" r="r" b="b"/>
            <a:pathLst>
              <a:path w="9526" h="7219" extrusionOk="0">
                <a:moveTo>
                  <a:pt x="4750" y="1"/>
                </a:moveTo>
                <a:cubicBezTo>
                  <a:pt x="3888" y="1"/>
                  <a:pt x="3025" y="341"/>
                  <a:pt x="2306" y="1033"/>
                </a:cubicBezTo>
                <a:cubicBezTo>
                  <a:pt x="1" y="3230"/>
                  <a:pt x="1493" y="7136"/>
                  <a:pt x="4666" y="7217"/>
                </a:cubicBezTo>
                <a:cubicBezTo>
                  <a:pt x="4700" y="7218"/>
                  <a:pt x="4733" y="7218"/>
                  <a:pt x="4767" y="7218"/>
                </a:cubicBezTo>
                <a:cubicBezTo>
                  <a:pt x="7902" y="7218"/>
                  <a:pt x="9525" y="3450"/>
                  <a:pt x="7352" y="1169"/>
                </a:cubicBezTo>
                <a:cubicBezTo>
                  <a:pt x="6606" y="395"/>
                  <a:pt x="5678" y="1"/>
                  <a:pt x="47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50"/>
          <p:cNvSpPr/>
          <p:nvPr/>
        </p:nvSpPr>
        <p:spPr>
          <a:xfrm rot="2180020">
            <a:off x="3261154" y="5221936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2" y="1"/>
                </a:moveTo>
                <a:cubicBezTo>
                  <a:pt x="3836" y="1"/>
                  <a:pt x="2900" y="381"/>
                  <a:pt x="2209" y="1140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50"/>
          <p:cNvSpPr/>
          <p:nvPr/>
        </p:nvSpPr>
        <p:spPr>
          <a:xfrm rot="2180020">
            <a:off x="3008414" y="4384465"/>
            <a:ext cx="66161" cy="49944"/>
          </a:xfrm>
          <a:custGeom>
            <a:avLst/>
            <a:gdLst/>
            <a:ahLst/>
            <a:cxnLst/>
            <a:rect l="l" t="t" r="r" b="b"/>
            <a:pathLst>
              <a:path w="9526" h="7191" extrusionOk="0">
                <a:moveTo>
                  <a:pt x="4788" y="1"/>
                </a:moveTo>
                <a:cubicBezTo>
                  <a:pt x="3886" y="1"/>
                  <a:pt x="2985" y="354"/>
                  <a:pt x="2306" y="1059"/>
                </a:cubicBezTo>
                <a:cubicBezTo>
                  <a:pt x="1" y="3256"/>
                  <a:pt x="1520" y="7135"/>
                  <a:pt x="4693" y="7189"/>
                </a:cubicBezTo>
                <a:cubicBezTo>
                  <a:pt x="4727" y="7190"/>
                  <a:pt x="4760" y="7190"/>
                  <a:pt x="4793" y="7190"/>
                </a:cubicBezTo>
                <a:cubicBezTo>
                  <a:pt x="7928" y="7190"/>
                  <a:pt x="9525" y="3395"/>
                  <a:pt x="7351" y="1141"/>
                </a:cubicBezTo>
                <a:cubicBezTo>
                  <a:pt x="6661" y="381"/>
                  <a:pt x="5724" y="1"/>
                  <a:pt x="47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50"/>
          <p:cNvSpPr/>
          <p:nvPr/>
        </p:nvSpPr>
        <p:spPr>
          <a:xfrm rot="2180020">
            <a:off x="3252846" y="4347155"/>
            <a:ext cx="66453" cy="50096"/>
          </a:xfrm>
          <a:custGeom>
            <a:avLst/>
            <a:gdLst/>
            <a:ahLst/>
            <a:cxnLst/>
            <a:rect l="l" t="t" r="r" b="b"/>
            <a:pathLst>
              <a:path w="9568" h="7213" extrusionOk="0">
                <a:moveTo>
                  <a:pt x="4787" y="1"/>
                </a:moveTo>
                <a:cubicBezTo>
                  <a:pt x="3881" y="1"/>
                  <a:pt x="2975" y="360"/>
                  <a:pt x="2306" y="1082"/>
                </a:cubicBezTo>
                <a:cubicBezTo>
                  <a:pt x="1" y="3306"/>
                  <a:pt x="1574" y="7185"/>
                  <a:pt x="4747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59" y="7212"/>
                  <a:pt x="9567" y="3407"/>
                  <a:pt x="7324" y="1137"/>
                </a:cubicBezTo>
                <a:cubicBezTo>
                  <a:pt x="6650" y="380"/>
                  <a:pt x="5719" y="1"/>
                  <a:pt x="4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50"/>
          <p:cNvSpPr/>
          <p:nvPr/>
        </p:nvSpPr>
        <p:spPr>
          <a:xfrm rot="2180020">
            <a:off x="2660120" y="4563072"/>
            <a:ext cx="66265" cy="49951"/>
          </a:xfrm>
          <a:custGeom>
            <a:avLst/>
            <a:gdLst/>
            <a:ahLst/>
            <a:cxnLst/>
            <a:rect l="l" t="t" r="r" b="b"/>
            <a:pathLst>
              <a:path w="9541" h="7192" extrusionOk="0">
                <a:moveTo>
                  <a:pt x="4760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0" y="3906"/>
                  <a:pt x="7994" y="28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50"/>
          <p:cNvSpPr/>
          <p:nvPr/>
        </p:nvSpPr>
        <p:spPr>
          <a:xfrm rot="2180020">
            <a:off x="2904599" y="4525653"/>
            <a:ext cx="66265" cy="50096"/>
          </a:xfrm>
          <a:custGeom>
            <a:avLst/>
            <a:gdLst/>
            <a:ahLst/>
            <a:cxnLst/>
            <a:rect l="l" t="t" r="r" b="b"/>
            <a:pathLst>
              <a:path w="9541" h="7213" extrusionOk="0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4" y="6832"/>
                  <a:pt x="3843" y="7212"/>
                  <a:pt x="4778" y="7212"/>
                </a:cubicBezTo>
                <a:cubicBezTo>
                  <a:pt x="5687" y="7212"/>
                  <a:pt x="6593" y="6853"/>
                  <a:pt x="7262" y="6130"/>
                </a:cubicBezTo>
                <a:cubicBezTo>
                  <a:pt x="9540" y="3906"/>
                  <a:pt x="7994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50"/>
          <p:cNvSpPr/>
          <p:nvPr/>
        </p:nvSpPr>
        <p:spPr>
          <a:xfrm rot="2180020">
            <a:off x="3154435" y="4488032"/>
            <a:ext cx="55764" cy="50263"/>
          </a:xfrm>
          <a:custGeom>
            <a:avLst/>
            <a:gdLst/>
            <a:ahLst/>
            <a:cxnLst/>
            <a:rect l="l" t="t" r="r" b="b"/>
            <a:pathLst>
              <a:path w="8029" h="7237" extrusionOk="0">
                <a:moveTo>
                  <a:pt x="4026" y="0"/>
                </a:moveTo>
                <a:cubicBezTo>
                  <a:pt x="3176" y="0"/>
                  <a:pt x="2321" y="327"/>
                  <a:pt x="1600" y="983"/>
                </a:cubicBezTo>
                <a:cubicBezTo>
                  <a:pt x="82" y="2393"/>
                  <a:pt x="0" y="4536"/>
                  <a:pt x="1383" y="6028"/>
                </a:cubicBezTo>
                <a:cubicBezTo>
                  <a:pt x="2095" y="6827"/>
                  <a:pt x="3088" y="7237"/>
                  <a:pt x="4085" y="7237"/>
                </a:cubicBezTo>
                <a:cubicBezTo>
                  <a:pt x="4949" y="7237"/>
                  <a:pt x="5817" y="6929"/>
                  <a:pt x="6510" y="6299"/>
                </a:cubicBezTo>
                <a:cubicBezTo>
                  <a:pt x="7975" y="4943"/>
                  <a:pt x="8029" y="2637"/>
                  <a:pt x="6646" y="1200"/>
                </a:cubicBezTo>
                <a:cubicBezTo>
                  <a:pt x="5904" y="401"/>
                  <a:pt x="4968" y="0"/>
                  <a:pt x="40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50"/>
          <p:cNvSpPr/>
          <p:nvPr/>
        </p:nvSpPr>
        <p:spPr>
          <a:xfrm rot="2180020">
            <a:off x="3393909" y="4450788"/>
            <a:ext cx="66265" cy="49930"/>
          </a:xfrm>
          <a:custGeom>
            <a:avLst/>
            <a:gdLst/>
            <a:ahLst/>
            <a:cxnLst/>
            <a:rect l="l" t="t" r="r" b="b"/>
            <a:pathLst>
              <a:path w="9541" h="7189" extrusionOk="0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09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50"/>
          <p:cNvSpPr/>
          <p:nvPr/>
        </p:nvSpPr>
        <p:spPr>
          <a:xfrm rot="2180020">
            <a:off x="2556499" y="4703889"/>
            <a:ext cx="66265" cy="50096"/>
          </a:xfrm>
          <a:custGeom>
            <a:avLst/>
            <a:gdLst/>
            <a:ahLst/>
            <a:cxnLst/>
            <a:rect l="l" t="t" r="r" b="b"/>
            <a:pathLst>
              <a:path w="9541" h="7213" extrusionOk="0">
                <a:moveTo>
                  <a:pt x="4760" y="0"/>
                </a:moveTo>
                <a:cubicBezTo>
                  <a:pt x="1609" y="0"/>
                  <a:pt x="1" y="3833"/>
                  <a:pt x="2217" y="6076"/>
                </a:cubicBezTo>
                <a:cubicBezTo>
                  <a:pt x="2904" y="6832"/>
                  <a:pt x="3836" y="7212"/>
                  <a:pt x="4767" y="7212"/>
                </a:cubicBezTo>
                <a:cubicBezTo>
                  <a:pt x="5673" y="7212"/>
                  <a:pt x="6580" y="6853"/>
                  <a:pt x="7262" y="6130"/>
                </a:cubicBezTo>
                <a:cubicBezTo>
                  <a:pt x="9540" y="3906"/>
                  <a:pt x="7994" y="55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50"/>
          <p:cNvSpPr/>
          <p:nvPr/>
        </p:nvSpPr>
        <p:spPr>
          <a:xfrm rot="2180020">
            <a:off x="2806137" y="4666245"/>
            <a:ext cx="55951" cy="50277"/>
          </a:xfrm>
          <a:custGeom>
            <a:avLst/>
            <a:gdLst/>
            <a:ahLst/>
            <a:cxnLst/>
            <a:rect l="l" t="t" r="r" b="b"/>
            <a:pathLst>
              <a:path w="8056" h="7239" extrusionOk="0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0" y="4557"/>
                  <a:pt x="1411" y="6049"/>
                </a:cubicBezTo>
                <a:cubicBezTo>
                  <a:pt x="2098" y="6837"/>
                  <a:pt x="3066" y="7239"/>
                  <a:pt x="4038" y="7239"/>
                </a:cubicBezTo>
                <a:cubicBezTo>
                  <a:pt x="4906" y="7239"/>
                  <a:pt x="5777" y="6918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5" y="1"/>
                  <a:pt x="40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50"/>
          <p:cNvSpPr/>
          <p:nvPr/>
        </p:nvSpPr>
        <p:spPr>
          <a:xfrm rot="2180020">
            <a:off x="3045717" y="4629115"/>
            <a:ext cx="66210" cy="49978"/>
          </a:xfrm>
          <a:custGeom>
            <a:avLst/>
            <a:gdLst/>
            <a:ahLst/>
            <a:cxnLst/>
            <a:rect l="l" t="t" r="r" b="b"/>
            <a:pathLst>
              <a:path w="9533" h="7196" extrusionOk="0">
                <a:moveTo>
                  <a:pt x="4780" y="0"/>
                </a:moveTo>
                <a:cubicBezTo>
                  <a:pt x="3878" y="0"/>
                  <a:pt x="2971" y="346"/>
                  <a:pt x="2279" y="1038"/>
                </a:cubicBezTo>
                <a:cubicBezTo>
                  <a:pt x="1" y="3262"/>
                  <a:pt x="1520" y="7141"/>
                  <a:pt x="4720" y="7195"/>
                </a:cubicBezTo>
                <a:cubicBezTo>
                  <a:pt x="4743" y="7196"/>
                  <a:pt x="4765" y="7196"/>
                  <a:pt x="4787" y="7196"/>
                </a:cubicBezTo>
                <a:cubicBezTo>
                  <a:pt x="7917" y="7196"/>
                  <a:pt x="9533" y="3409"/>
                  <a:pt x="7324" y="1119"/>
                </a:cubicBezTo>
                <a:cubicBezTo>
                  <a:pt x="6647" y="373"/>
                  <a:pt x="5717" y="0"/>
                  <a:pt x="47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50"/>
          <p:cNvSpPr/>
          <p:nvPr/>
        </p:nvSpPr>
        <p:spPr>
          <a:xfrm rot="2180020">
            <a:off x="3994970" y="5110167"/>
            <a:ext cx="66446" cy="49930"/>
          </a:xfrm>
          <a:custGeom>
            <a:avLst/>
            <a:gdLst/>
            <a:ahLst/>
            <a:cxnLst/>
            <a:rect l="l" t="t" r="r" b="b"/>
            <a:pathLst>
              <a:path w="9567" h="7189" extrusionOk="0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37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67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50"/>
          <p:cNvSpPr/>
          <p:nvPr/>
        </p:nvSpPr>
        <p:spPr>
          <a:xfrm rot="2180020">
            <a:off x="4239595" y="5072825"/>
            <a:ext cx="66154" cy="50062"/>
          </a:xfrm>
          <a:custGeom>
            <a:avLst/>
            <a:gdLst/>
            <a:ahLst/>
            <a:cxnLst/>
            <a:rect l="l" t="t" r="r" b="b"/>
            <a:pathLst>
              <a:path w="9525" h="7208" extrusionOk="0">
                <a:moveTo>
                  <a:pt x="4761" y="0"/>
                </a:moveTo>
                <a:cubicBezTo>
                  <a:pt x="3895" y="0"/>
                  <a:pt x="3027" y="340"/>
                  <a:pt x="2306" y="1022"/>
                </a:cubicBezTo>
                <a:cubicBezTo>
                  <a:pt x="0" y="3219"/>
                  <a:pt x="1492" y="7125"/>
                  <a:pt x="4665" y="7206"/>
                </a:cubicBezTo>
                <a:cubicBezTo>
                  <a:pt x="4699" y="7207"/>
                  <a:pt x="4732" y="7208"/>
                  <a:pt x="4766" y="7208"/>
                </a:cubicBezTo>
                <a:cubicBezTo>
                  <a:pt x="7901" y="7208"/>
                  <a:pt x="9525" y="3439"/>
                  <a:pt x="7351" y="1158"/>
                </a:cubicBezTo>
                <a:cubicBezTo>
                  <a:pt x="6608" y="387"/>
                  <a:pt x="5685" y="0"/>
                  <a:pt x="4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0"/>
          <p:cNvSpPr/>
          <p:nvPr/>
        </p:nvSpPr>
        <p:spPr>
          <a:xfrm rot="2180020">
            <a:off x="3402011" y="5325966"/>
            <a:ext cx="66265" cy="49999"/>
          </a:xfrm>
          <a:custGeom>
            <a:avLst/>
            <a:gdLst/>
            <a:ahLst/>
            <a:cxnLst/>
            <a:rect l="l" t="t" r="r" b="b"/>
            <a:pathLst>
              <a:path w="9541" h="7199" extrusionOk="0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6" y="6826"/>
                  <a:pt x="3853" y="7198"/>
                  <a:pt x="4780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1" y="3852"/>
                  <a:pt x="7967" y="0"/>
                  <a:pt x="4794" y="0"/>
                </a:cubicBezTo>
                <a:cubicBezTo>
                  <a:pt x="4783" y="0"/>
                  <a:pt x="4772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0"/>
          <p:cNvSpPr/>
          <p:nvPr/>
        </p:nvSpPr>
        <p:spPr>
          <a:xfrm rot="2180020">
            <a:off x="3646558" y="5288625"/>
            <a:ext cx="66397" cy="50034"/>
          </a:xfrm>
          <a:custGeom>
            <a:avLst/>
            <a:gdLst/>
            <a:ahLst/>
            <a:cxnLst/>
            <a:rect l="l" t="t" r="r" b="b"/>
            <a:pathLst>
              <a:path w="9560" h="7204" extrusionOk="0">
                <a:moveTo>
                  <a:pt x="4773" y="1"/>
                </a:moveTo>
                <a:cubicBezTo>
                  <a:pt x="1643" y="1"/>
                  <a:pt x="1" y="3788"/>
                  <a:pt x="2209" y="6050"/>
                </a:cubicBezTo>
                <a:cubicBezTo>
                  <a:pt x="2892" y="6817"/>
                  <a:pt x="3840" y="7204"/>
                  <a:pt x="4788" y="7204"/>
                </a:cubicBezTo>
                <a:cubicBezTo>
                  <a:pt x="5685" y="7204"/>
                  <a:pt x="6582" y="6857"/>
                  <a:pt x="7254" y="6159"/>
                </a:cubicBezTo>
                <a:cubicBezTo>
                  <a:pt x="9560" y="3934"/>
                  <a:pt x="8014" y="56"/>
                  <a:pt x="4840" y="1"/>
                </a:cubicBezTo>
                <a:cubicBezTo>
                  <a:pt x="4818" y="1"/>
                  <a:pt x="4796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50"/>
          <p:cNvSpPr/>
          <p:nvPr/>
        </p:nvSpPr>
        <p:spPr>
          <a:xfrm rot="2180020">
            <a:off x="3891345" y="5251100"/>
            <a:ext cx="66265" cy="49958"/>
          </a:xfrm>
          <a:custGeom>
            <a:avLst/>
            <a:gdLst/>
            <a:ahLst/>
            <a:cxnLst/>
            <a:rect l="l" t="t" r="r" b="b"/>
            <a:pathLst>
              <a:path w="9541" h="7193" extrusionOk="0">
                <a:moveTo>
                  <a:pt x="4768" y="1"/>
                </a:moveTo>
                <a:cubicBezTo>
                  <a:pt x="3836" y="1"/>
                  <a:pt x="2905" y="374"/>
                  <a:pt x="2217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9" y="7192"/>
                  <a:pt x="4810" y="7192"/>
                  <a:pt x="4821" y="7192"/>
                </a:cubicBezTo>
                <a:cubicBezTo>
                  <a:pt x="7995" y="7165"/>
                  <a:pt x="9541" y="3286"/>
                  <a:pt x="7262" y="1062"/>
                </a:cubicBezTo>
                <a:cubicBezTo>
                  <a:pt x="6580" y="353"/>
                  <a:pt x="5674" y="1"/>
                  <a:pt x="4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0" name="Google Shape;3290;p50"/>
          <p:cNvSpPr/>
          <p:nvPr/>
        </p:nvSpPr>
        <p:spPr>
          <a:xfrm rot="2180020">
            <a:off x="4140892" y="5213847"/>
            <a:ext cx="56333" cy="50992"/>
          </a:xfrm>
          <a:custGeom>
            <a:avLst/>
            <a:gdLst/>
            <a:ahLst/>
            <a:cxnLst/>
            <a:rect l="l" t="t" r="r" b="b"/>
            <a:pathLst>
              <a:path w="8111" h="7342" extrusionOk="0">
                <a:moveTo>
                  <a:pt x="4006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1" y="4536"/>
                  <a:pt x="1384" y="6028"/>
                </a:cubicBezTo>
                <a:cubicBezTo>
                  <a:pt x="2090" y="6896"/>
                  <a:pt x="3109" y="7341"/>
                  <a:pt x="4135" y="7341"/>
                </a:cubicBezTo>
                <a:cubicBezTo>
                  <a:pt x="5000" y="7341"/>
                  <a:pt x="5870" y="7025"/>
                  <a:pt x="6565" y="6380"/>
                </a:cubicBezTo>
                <a:cubicBezTo>
                  <a:pt x="8084" y="4997"/>
                  <a:pt x="8111" y="2637"/>
                  <a:pt x="6646" y="1200"/>
                </a:cubicBezTo>
                <a:cubicBezTo>
                  <a:pt x="5890" y="401"/>
                  <a:pt x="4947" y="0"/>
                  <a:pt x="40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1" name="Google Shape;3291;p50"/>
          <p:cNvSpPr/>
          <p:nvPr/>
        </p:nvSpPr>
        <p:spPr>
          <a:xfrm rot="2180020">
            <a:off x="4380405" y="5176476"/>
            <a:ext cx="66397" cy="50055"/>
          </a:xfrm>
          <a:custGeom>
            <a:avLst/>
            <a:gdLst/>
            <a:ahLst/>
            <a:cxnLst/>
            <a:rect l="l" t="t" r="r" b="b"/>
            <a:pathLst>
              <a:path w="9560" h="7207" extrusionOk="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7"/>
                  <a:pt x="4765" y="7207"/>
                  <a:pt x="4787" y="7207"/>
                </a:cubicBezTo>
                <a:cubicBezTo>
                  <a:pt x="7943" y="7207"/>
                  <a:pt x="9559" y="3420"/>
                  <a:pt x="7351" y="1131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50"/>
          <p:cNvSpPr/>
          <p:nvPr/>
        </p:nvSpPr>
        <p:spPr>
          <a:xfrm rot="2180020">
            <a:off x="3543026" y="5429479"/>
            <a:ext cx="66314" cy="50117"/>
          </a:xfrm>
          <a:custGeom>
            <a:avLst/>
            <a:gdLst/>
            <a:ahLst/>
            <a:cxnLst/>
            <a:rect l="l" t="t" r="r" b="b"/>
            <a:pathLst>
              <a:path w="9548" h="7216" extrusionOk="0">
                <a:moveTo>
                  <a:pt x="4747" y="0"/>
                </a:moveTo>
                <a:cubicBezTo>
                  <a:pt x="1573" y="27"/>
                  <a:pt x="0" y="3879"/>
                  <a:pt x="2251" y="6130"/>
                </a:cubicBezTo>
                <a:cubicBezTo>
                  <a:pt x="2937" y="6856"/>
                  <a:pt x="3848" y="7215"/>
                  <a:pt x="4759" y="7215"/>
                </a:cubicBezTo>
                <a:cubicBezTo>
                  <a:pt x="5686" y="7215"/>
                  <a:pt x="6612" y="6842"/>
                  <a:pt x="7296" y="6103"/>
                </a:cubicBezTo>
                <a:cubicBezTo>
                  <a:pt x="9548" y="3852"/>
                  <a:pt x="7947" y="0"/>
                  <a:pt x="47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3" name="Google Shape;3293;p50"/>
          <p:cNvSpPr/>
          <p:nvPr/>
        </p:nvSpPr>
        <p:spPr>
          <a:xfrm rot="2180020">
            <a:off x="3792689" y="5391913"/>
            <a:ext cx="56146" cy="50284"/>
          </a:xfrm>
          <a:custGeom>
            <a:avLst/>
            <a:gdLst/>
            <a:ahLst/>
            <a:cxnLst/>
            <a:rect l="l" t="t" r="r" b="b"/>
            <a:pathLst>
              <a:path w="8084" h="7240" extrusionOk="0">
                <a:moveTo>
                  <a:pt x="4012" y="1"/>
                </a:moveTo>
                <a:cubicBezTo>
                  <a:pt x="3198" y="1"/>
                  <a:pt x="2389" y="303"/>
                  <a:pt x="1709" y="921"/>
                </a:cubicBezTo>
                <a:cubicBezTo>
                  <a:pt x="163" y="2305"/>
                  <a:pt x="0" y="4448"/>
                  <a:pt x="1357" y="5966"/>
                </a:cubicBezTo>
                <a:cubicBezTo>
                  <a:pt x="2110" y="6808"/>
                  <a:pt x="3087" y="7240"/>
                  <a:pt x="4067" y="7240"/>
                </a:cubicBezTo>
                <a:cubicBezTo>
                  <a:pt x="4888" y="7240"/>
                  <a:pt x="5709" y="6937"/>
                  <a:pt x="6402" y="6319"/>
                </a:cubicBezTo>
                <a:cubicBezTo>
                  <a:pt x="7893" y="4990"/>
                  <a:pt x="8083" y="2793"/>
                  <a:pt x="6727" y="1274"/>
                </a:cubicBezTo>
                <a:cubicBezTo>
                  <a:pt x="5959" y="433"/>
                  <a:pt x="4983" y="1"/>
                  <a:pt x="40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4" name="Google Shape;3294;p50"/>
          <p:cNvSpPr/>
          <p:nvPr/>
        </p:nvSpPr>
        <p:spPr>
          <a:xfrm rot="2180020">
            <a:off x="4037535" y="5354678"/>
            <a:ext cx="55771" cy="50208"/>
          </a:xfrm>
          <a:custGeom>
            <a:avLst/>
            <a:gdLst/>
            <a:ahLst/>
            <a:cxnLst/>
            <a:rect l="l" t="t" r="r" b="b"/>
            <a:pathLst>
              <a:path w="8030" h="7229" extrusionOk="0">
                <a:moveTo>
                  <a:pt x="3995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1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8" y="7229"/>
                  <a:pt x="5752" y="6908"/>
                  <a:pt x="6456" y="6256"/>
                </a:cubicBezTo>
                <a:cubicBezTo>
                  <a:pt x="7948" y="4954"/>
                  <a:pt x="8029" y="2648"/>
                  <a:pt x="6646" y="1211"/>
                </a:cubicBezTo>
                <a:cubicBezTo>
                  <a:pt x="5887" y="409"/>
                  <a:pt x="4940" y="0"/>
                  <a:pt x="3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5" name="Google Shape;3295;p50"/>
          <p:cNvSpPr/>
          <p:nvPr/>
        </p:nvSpPr>
        <p:spPr>
          <a:xfrm rot="2180020">
            <a:off x="4276875" y="5317476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3" y="1"/>
                </a:moveTo>
                <a:cubicBezTo>
                  <a:pt x="3837" y="1"/>
                  <a:pt x="2900" y="381"/>
                  <a:pt x="2209" y="1141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6" name="Google Shape;3296;p50"/>
          <p:cNvSpPr/>
          <p:nvPr/>
        </p:nvSpPr>
        <p:spPr>
          <a:xfrm rot="2180020">
            <a:off x="3683776" y="5533218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36"/>
                  <a:pt x="3852" y="7202"/>
                  <a:pt x="4774" y="7202"/>
                </a:cubicBezTo>
                <a:cubicBezTo>
                  <a:pt x="5696" y="7202"/>
                  <a:pt x="6618" y="6836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7" name="Google Shape;3297;p50"/>
          <p:cNvSpPr/>
          <p:nvPr/>
        </p:nvSpPr>
        <p:spPr>
          <a:xfrm rot="2180020">
            <a:off x="3928717" y="5495701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1" y="3420"/>
                  <a:pt x="1617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3" y="3246"/>
                  <a:pt x="7227" y="1049"/>
                </a:cubicBezTo>
                <a:cubicBezTo>
                  <a:pt x="6552" y="347"/>
                  <a:pt x="5650" y="1"/>
                  <a:pt x="47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50"/>
          <p:cNvSpPr/>
          <p:nvPr/>
        </p:nvSpPr>
        <p:spPr>
          <a:xfrm rot="2180020">
            <a:off x="4173108" y="5458378"/>
            <a:ext cx="66397" cy="49958"/>
          </a:xfrm>
          <a:custGeom>
            <a:avLst/>
            <a:gdLst/>
            <a:ahLst/>
            <a:cxnLst/>
            <a:rect l="l" t="t" r="r" b="b"/>
            <a:pathLst>
              <a:path w="9560" h="7193" extrusionOk="0">
                <a:moveTo>
                  <a:pt x="4794" y="0"/>
                </a:moveTo>
                <a:cubicBezTo>
                  <a:pt x="3897" y="0"/>
                  <a:pt x="2994" y="346"/>
                  <a:pt x="2306" y="1035"/>
                </a:cubicBezTo>
                <a:cubicBezTo>
                  <a:pt x="0" y="3259"/>
                  <a:pt x="1546" y="7138"/>
                  <a:pt x="4720" y="7192"/>
                </a:cubicBezTo>
                <a:cubicBezTo>
                  <a:pt x="4742" y="7193"/>
                  <a:pt x="4765" y="7193"/>
                  <a:pt x="4787" y="7193"/>
                </a:cubicBezTo>
                <a:cubicBezTo>
                  <a:pt x="7943" y="7193"/>
                  <a:pt x="9559" y="3406"/>
                  <a:pt x="7351" y="1144"/>
                </a:cubicBezTo>
                <a:cubicBezTo>
                  <a:pt x="6671" y="380"/>
                  <a:pt x="5735" y="0"/>
                  <a:pt x="4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50"/>
          <p:cNvSpPr/>
          <p:nvPr/>
        </p:nvSpPr>
        <p:spPr>
          <a:xfrm rot="2180020">
            <a:off x="3830180" y="5636595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06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1" y="4564"/>
                  <a:pt x="1384" y="6056"/>
                </a:cubicBezTo>
                <a:cubicBezTo>
                  <a:pt x="2083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p50"/>
          <p:cNvSpPr/>
          <p:nvPr/>
        </p:nvSpPr>
        <p:spPr>
          <a:xfrm rot="2180020">
            <a:off x="4069642" y="5599243"/>
            <a:ext cx="66154" cy="50138"/>
          </a:xfrm>
          <a:custGeom>
            <a:avLst/>
            <a:gdLst/>
            <a:ahLst/>
            <a:cxnLst/>
            <a:rect l="l" t="t" r="r" b="b"/>
            <a:pathLst>
              <a:path w="9525" h="7219" extrusionOk="0">
                <a:moveTo>
                  <a:pt x="4739" y="1"/>
                </a:moveTo>
                <a:cubicBezTo>
                  <a:pt x="3881" y="1"/>
                  <a:pt x="3024" y="341"/>
                  <a:pt x="2306" y="1033"/>
                </a:cubicBezTo>
                <a:cubicBezTo>
                  <a:pt x="0" y="3230"/>
                  <a:pt x="1492" y="7136"/>
                  <a:pt x="4666" y="7217"/>
                </a:cubicBezTo>
                <a:cubicBezTo>
                  <a:pt x="4699" y="7218"/>
                  <a:pt x="4732" y="7218"/>
                  <a:pt x="4765" y="7218"/>
                </a:cubicBezTo>
                <a:cubicBezTo>
                  <a:pt x="7874" y="7218"/>
                  <a:pt x="9525" y="3450"/>
                  <a:pt x="7351" y="1169"/>
                </a:cubicBezTo>
                <a:cubicBezTo>
                  <a:pt x="6591" y="395"/>
                  <a:pt x="5664" y="1"/>
                  <a:pt x="47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50"/>
          <p:cNvSpPr/>
          <p:nvPr/>
        </p:nvSpPr>
        <p:spPr>
          <a:xfrm rot="2180020">
            <a:off x="3965917" y="5740273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3" y="1"/>
                </a:moveTo>
                <a:cubicBezTo>
                  <a:pt x="3837" y="1"/>
                  <a:pt x="2900" y="381"/>
                  <a:pt x="2209" y="1140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50"/>
          <p:cNvSpPr/>
          <p:nvPr/>
        </p:nvSpPr>
        <p:spPr>
          <a:xfrm rot="2180020">
            <a:off x="3821851" y="4761854"/>
            <a:ext cx="56146" cy="50221"/>
          </a:xfrm>
          <a:custGeom>
            <a:avLst/>
            <a:gdLst/>
            <a:ahLst/>
            <a:cxnLst/>
            <a:rect l="l" t="t" r="r" b="b"/>
            <a:pathLst>
              <a:path w="8084" h="7231" extrusionOk="0">
                <a:moveTo>
                  <a:pt x="4023" y="1"/>
                </a:moveTo>
                <a:cubicBezTo>
                  <a:pt x="3204" y="1"/>
                  <a:pt x="2389" y="304"/>
                  <a:pt x="1709" y="922"/>
                </a:cubicBezTo>
                <a:cubicBezTo>
                  <a:pt x="190" y="2278"/>
                  <a:pt x="0" y="4448"/>
                  <a:pt x="1329" y="5967"/>
                </a:cubicBezTo>
                <a:cubicBezTo>
                  <a:pt x="2056" y="6797"/>
                  <a:pt x="3051" y="7231"/>
                  <a:pt x="4052" y="7231"/>
                </a:cubicBezTo>
                <a:cubicBezTo>
                  <a:pt x="4881" y="7231"/>
                  <a:pt x="5714" y="6934"/>
                  <a:pt x="6402" y="6319"/>
                </a:cubicBezTo>
                <a:cubicBezTo>
                  <a:pt x="7893" y="4990"/>
                  <a:pt x="8083" y="2766"/>
                  <a:pt x="6754" y="1274"/>
                </a:cubicBezTo>
                <a:cubicBezTo>
                  <a:pt x="5987" y="433"/>
                  <a:pt x="5002" y="1"/>
                  <a:pt x="40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3" name="Google Shape;3303;p50"/>
          <p:cNvSpPr/>
          <p:nvPr/>
        </p:nvSpPr>
        <p:spPr>
          <a:xfrm rot="2180020">
            <a:off x="3713184" y="4902805"/>
            <a:ext cx="66154" cy="49944"/>
          </a:xfrm>
          <a:custGeom>
            <a:avLst/>
            <a:gdLst/>
            <a:ahLst/>
            <a:cxnLst/>
            <a:rect l="l" t="t" r="r" b="b"/>
            <a:pathLst>
              <a:path w="9525" h="7191" extrusionOk="0">
                <a:moveTo>
                  <a:pt x="4787" y="1"/>
                </a:moveTo>
                <a:cubicBezTo>
                  <a:pt x="3885" y="1"/>
                  <a:pt x="2984" y="354"/>
                  <a:pt x="2306" y="1059"/>
                </a:cubicBezTo>
                <a:cubicBezTo>
                  <a:pt x="0" y="3256"/>
                  <a:pt x="1519" y="7135"/>
                  <a:pt x="4692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51" y="1141"/>
                </a:cubicBezTo>
                <a:cubicBezTo>
                  <a:pt x="6660" y="381"/>
                  <a:pt x="5723" y="1"/>
                  <a:pt x="4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50"/>
          <p:cNvSpPr/>
          <p:nvPr/>
        </p:nvSpPr>
        <p:spPr>
          <a:xfrm rot="2180020">
            <a:off x="3957609" y="4865493"/>
            <a:ext cx="66453" cy="50096"/>
          </a:xfrm>
          <a:custGeom>
            <a:avLst/>
            <a:gdLst/>
            <a:ahLst/>
            <a:cxnLst/>
            <a:rect l="l" t="t" r="r" b="b"/>
            <a:pathLst>
              <a:path w="9568" h="7213" extrusionOk="0">
                <a:moveTo>
                  <a:pt x="4791" y="1"/>
                </a:moveTo>
                <a:cubicBezTo>
                  <a:pt x="3881" y="1"/>
                  <a:pt x="2975" y="360"/>
                  <a:pt x="2307" y="1082"/>
                </a:cubicBezTo>
                <a:cubicBezTo>
                  <a:pt x="1" y="3306"/>
                  <a:pt x="1574" y="7185"/>
                  <a:pt x="4748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60" y="7212"/>
                  <a:pt x="9568" y="3407"/>
                  <a:pt x="7352" y="1137"/>
                </a:cubicBezTo>
                <a:cubicBezTo>
                  <a:pt x="6664" y="380"/>
                  <a:pt x="5726" y="1"/>
                  <a:pt x="4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50"/>
          <p:cNvSpPr/>
          <p:nvPr/>
        </p:nvSpPr>
        <p:spPr>
          <a:xfrm rot="2180020">
            <a:off x="3609362" y="5043991"/>
            <a:ext cx="66265" cy="50096"/>
          </a:xfrm>
          <a:custGeom>
            <a:avLst/>
            <a:gdLst/>
            <a:ahLst/>
            <a:cxnLst/>
            <a:rect l="l" t="t" r="r" b="b"/>
            <a:pathLst>
              <a:path w="9541" h="7213" extrusionOk="0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32"/>
                  <a:pt x="3836" y="7212"/>
                  <a:pt x="4767" y="7212"/>
                </a:cubicBezTo>
                <a:cubicBezTo>
                  <a:pt x="5674" y="7212"/>
                  <a:pt x="6580" y="6853"/>
                  <a:pt x="7262" y="6130"/>
                </a:cubicBezTo>
                <a:cubicBezTo>
                  <a:pt x="9541" y="3906"/>
                  <a:pt x="7995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50"/>
          <p:cNvSpPr/>
          <p:nvPr/>
        </p:nvSpPr>
        <p:spPr>
          <a:xfrm rot="2180020">
            <a:off x="3859179" y="5006427"/>
            <a:ext cx="55958" cy="50263"/>
          </a:xfrm>
          <a:custGeom>
            <a:avLst/>
            <a:gdLst/>
            <a:ahLst/>
            <a:cxnLst/>
            <a:rect l="l" t="t" r="r" b="b"/>
            <a:pathLst>
              <a:path w="8057" h="7237" extrusionOk="0">
                <a:moveTo>
                  <a:pt x="4023" y="0"/>
                </a:moveTo>
                <a:cubicBezTo>
                  <a:pt x="3177" y="0"/>
                  <a:pt x="2335" y="327"/>
                  <a:pt x="1628" y="983"/>
                </a:cubicBezTo>
                <a:cubicBezTo>
                  <a:pt x="109" y="2393"/>
                  <a:pt x="0" y="4536"/>
                  <a:pt x="1411" y="6028"/>
                </a:cubicBezTo>
                <a:cubicBezTo>
                  <a:pt x="2123" y="6827"/>
                  <a:pt x="3107" y="7237"/>
                  <a:pt x="4097" y="7237"/>
                </a:cubicBezTo>
                <a:cubicBezTo>
                  <a:pt x="4955" y="7237"/>
                  <a:pt x="5817" y="6929"/>
                  <a:pt x="6510" y="6299"/>
                </a:cubicBezTo>
                <a:cubicBezTo>
                  <a:pt x="7975" y="4943"/>
                  <a:pt x="8056" y="2637"/>
                  <a:pt x="6673" y="1200"/>
                </a:cubicBezTo>
                <a:cubicBezTo>
                  <a:pt x="5903" y="401"/>
                  <a:pt x="4961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50"/>
          <p:cNvSpPr/>
          <p:nvPr/>
        </p:nvSpPr>
        <p:spPr>
          <a:xfrm rot="2180020">
            <a:off x="4098678" y="4969128"/>
            <a:ext cx="66258" cy="49930"/>
          </a:xfrm>
          <a:custGeom>
            <a:avLst/>
            <a:gdLst/>
            <a:ahLst/>
            <a:cxnLst/>
            <a:rect l="l" t="t" r="r" b="b"/>
            <a:pathLst>
              <a:path w="9540" h="7189" extrusionOk="0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09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40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50"/>
          <p:cNvSpPr/>
          <p:nvPr/>
        </p:nvSpPr>
        <p:spPr>
          <a:xfrm rot="2180020">
            <a:off x="3511029" y="5184689"/>
            <a:ext cx="55958" cy="50347"/>
          </a:xfrm>
          <a:custGeom>
            <a:avLst/>
            <a:gdLst/>
            <a:ahLst/>
            <a:cxnLst/>
            <a:rect l="l" t="t" r="r" b="b"/>
            <a:pathLst>
              <a:path w="8057" h="7249" extrusionOk="0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109" y="2387"/>
                  <a:pt x="0" y="4557"/>
                  <a:pt x="1384" y="6049"/>
                </a:cubicBezTo>
                <a:cubicBezTo>
                  <a:pt x="2082" y="6847"/>
                  <a:pt x="3051" y="7249"/>
                  <a:pt x="4021" y="7249"/>
                </a:cubicBezTo>
                <a:cubicBezTo>
                  <a:pt x="4897" y="7249"/>
                  <a:pt x="5774" y="6922"/>
                  <a:pt x="6456" y="6266"/>
                </a:cubicBezTo>
                <a:cubicBezTo>
                  <a:pt x="7948" y="4937"/>
                  <a:pt x="8056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50"/>
          <p:cNvSpPr/>
          <p:nvPr/>
        </p:nvSpPr>
        <p:spPr>
          <a:xfrm rot="2180020">
            <a:off x="3750486" y="5147457"/>
            <a:ext cx="66210" cy="49978"/>
          </a:xfrm>
          <a:custGeom>
            <a:avLst/>
            <a:gdLst/>
            <a:ahLst/>
            <a:cxnLst/>
            <a:rect l="l" t="t" r="r" b="b"/>
            <a:pathLst>
              <a:path w="9533" h="7196" extrusionOk="0">
                <a:moveTo>
                  <a:pt x="4759" y="0"/>
                </a:moveTo>
                <a:cubicBezTo>
                  <a:pt x="3858" y="0"/>
                  <a:pt x="2957" y="346"/>
                  <a:pt x="2279" y="1038"/>
                </a:cubicBezTo>
                <a:cubicBezTo>
                  <a:pt x="0" y="3262"/>
                  <a:pt x="1519" y="7141"/>
                  <a:pt x="4693" y="7195"/>
                </a:cubicBezTo>
                <a:cubicBezTo>
                  <a:pt x="4715" y="7196"/>
                  <a:pt x="4737" y="7196"/>
                  <a:pt x="4760" y="7196"/>
                </a:cubicBezTo>
                <a:cubicBezTo>
                  <a:pt x="7916" y="7196"/>
                  <a:pt x="9532" y="3409"/>
                  <a:pt x="7324" y="1119"/>
                </a:cubicBezTo>
                <a:cubicBezTo>
                  <a:pt x="6633" y="373"/>
                  <a:pt x="5695" y="0"/>
                  <a:pt x="4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50"/>
          <p:cNvSpPr/>
          <p:nvPr/>
        </p:nvSpPr>
        <p:spPr>
          <a:xfrm rot="2180020">
            <a:off x="4626569" y="5139702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774" y="0"/>
                </a:moveTo>
                <a:cubicBezTo>
                  <a:pt x="1600" y="0"/>
                  <a:pt x="0" y="3825"/>
                  <a:pt x="2224" y="6103"/>
                </a:cubicBezTo>
                <a:cubicBezTo>
                  <a:pt x="2902" y="6835"/>
                  <a:pt x="3825" y="7201"/>
                  <a:pt x="4750" y="7201"/>
                </a:cubicBezTo>
                <a:cubicBezTo>
                  <a:pt x="5676" y="7201"/>
                  <a:pt x="6605" y="6835"/>
                  <a:pt x="7296" y="6103"/>
                </a:cubicBezTo>
                <a:cubicBezTo>
                  <a:pt x="9548" y="3879"/>
                  <a:pt x="7975" y="27"/>
                  <a:pt x="47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50"/>
          <p:cNvSpPr/>
          <p:nvPr/>
        </p:nvSpPr>
        <p:spPr>
          <a:xfrm rot="2180020">
            <a:off x="4833908" y="4857911"/>
            <a:ext cx="66258" cy="49951"/>
          </a:xfrm>
          <a:custGeom>
            <a:avLst/>
            <a:gdLst/>
            <a:ahLst/>
            <a:cxnLst/>
            <a:rect l="l" t="t" r="r" b="b"/>
            <a:pathLst>
              <a:path w="9540" h="7192" extrusionOk="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19"/>
                  <a:pt x="3836" y="7192"/>
                  <a:pt x="4767" y="7192"/>
                </a:cubicBezTo>
                <a:cubicBezTo>
                  <a:pt x="5673" y="7192"/>
                  <a:pt x="6579" y="6839"/>
                  <a:pt x="7261" y="6130"/>
                </a:cubicBezTo>
                <a:cubicBezTo>
                  <a:pt x="9540" y="3906"/>
                  <a:pt x="7994" y="27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50"/>
          <p:cNvSpPr/>
          <p:nvPr/>
        </p:nvSpPr>
        <p:spPr>
          <a:xfrm rot="2180020">
            <a:off x="4735419" y="4998447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33" y="1"/>
                </a:moveTo>
                <a:cubicBezTo>
                  <a:pt x="3183" y="1"/>
                  <a:pt x="2336" y="327"/>
                  <a:pt x="1628" y="983"/>
                </a:cubicBezTo>
                <a:cubicBezTo>
                  <a:pt x="136" y="2394"/>
                  <a:pt x="1" y="4564"/>
                  <a:pt x="1411" y="6056"/>
                </a:cubicBezTo>
                <a:cubicBezTo>
                  <a:pt x="2095" y="6840"/>
                  <a:pt x="3065" y="7242"/>
                  <a:pt x="4035" y="7242"/>
                </a:cubicBezTo>
                <a:cubicBezTo>
                  <a:pt x="4910" y="7242"/>
                  <a:pt x="5787" y="6914"/>
                  <a:pt x="6456" y="6245"/>
                </a:cubicBezTo>
                <a:cubicBezTo>
                  <a:pt x="7975" y="4944"/>
                  <a:pt x="8056" y="2638"/>
                  <a:pt x="6673" y="1200"/>
                </a:cubicBezTo>
                <a:cubicBezTo>
                  <a:pt x="5917" y="402"/>
                  <a:pt x="4974" y="1"/>
                  <a:pt x="40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50"/>
          <p:cNvSpPr/>
          <p:nvPr/>
        </p:nvSpPr>
        <p:spPr>
          <a:xfrm rot="2180020">
            <a:off x="4107890" y="5844916"/>
            <a:ext cx="66314" cy="50048"/>
          </a:xfrm>
          <a:custGeom>
            <a:avLst/>
            <a:gdLst/>
            <a:ahLst/>
            <a:cxnLst/>
            <a:rect l="l" t="t" r="r" b="b"/>
            <a:pathLst>
              <a:path w="9548" h="7206" extrusionOk="0">
                <a:moveTo>
                  <a:pt x="4801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33" y="6839"/>
                  <a:pt x="3854" y="7205"/>
                  <a:pt x="4777" y="7205"/>
                </a:cubicBezTo>
                <a:cubicBezTo>
                  <a:pt x="5691" y="7205"/>
                  <a:pt x="6608" y="6846"/>
                  <a:pt x="7296" y="6130"/>
                </a:cubicBezTo>
                <a:cubicBezTo>
                  <a:pt x="9548" y="3879"/>
                  <a:pt x="7975" y="27"/>
                  <a:pt x="4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50"/>
          <p:cNvSpPr/>
          <p:nvPr/>
        </p:nvSpPr>
        <p:spPr>
          <a:xfrm rot="2180020">
            <a:off x="4527677" y="5280973"/>
            <a:ext cx="56146" cy="50221"/>
          </a:xfrm>
          <a:custGeom>
            <a:avLst/>
            <a:gdLst/>
            <a:ahLst/>
            <a:cxnLst/>
            <a:rect l="l" t="t" r="r" b="b"/>
            <a:pathLst>
              <a:path w="8084" h="7231" extrusionOk="0">
                <a:moveTo>
                  <a:pt x="4012" y="1"/>
                </a:moveTo>
                <a:cubicBezTo>
                  <a:pt x="3198" y="1"/>
                  <a:pt x="2389" y="304"/>
                  <a:pt x="1709" y="922"/>
                </a:cubicBezTo>
                <a:cubicBezTo>
                  <a:pt x="190" y="2278"/>
                  <a:pt x="1" y="4448"/>
                  <a:pt x="1330" y="5967"/>
                </a:cubicBezTo>
                <a:cubicBezTo>
                  <a:pt x="2057" y="6797"/>
                  <a:pt x="3051" y="7231"/>
                  <a:pt x="4048" y="7231"/>
                </a:cubicBezTo>
                <a:cubicBezTo>
                  <a:pt x="4873" y="7231"/>
                  <a:pt x="5699" y="6934"/>
                  <a:pt x="6375" y="6319"/>
                </a:cubicBezTo>
                <a:cubicBezTo>
                  <a:pt x="7894" y="4990"/>
                  <a:pt x="8083" y="2766"/>
                  <a:pt x="6727" y="1274"/>
                </a:cubicBezTo>
                <a:cubicBezTo>
                  <a:pt x="5960" y="433"/>
                  <a:pt x="4983" y="1"/>
                  <a:pt x="40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50"/>
          <p:cNvSpPr/>
          <p:nvPr/>
        </p:nvSpPr>
        <p:spPr>
          <a:xfrm rot="2180020">
            <a:off x="4419010" y="5421924"/>
            <a:ext cx="66154" cy="49944"/>
          </a:xfrm>
          <a:custGeom>
            <a:avLst/>
            <a:gdLst/>
            <a:ahLst/>
            <a:cxnLst/>
            <a:rect l="l" t="t" r="r" b="b"/>
            <a:pathLst>
              <a:path w="9525" h="7191" extrusionOk="0">
                <a:moveTo>
                  <a:pt x="4781" y="1"/>
                </a:moveTo>
                <a:cubicBezTo>
                  <a:pt x="3878" y="1"/>
                  <a:pt x="2971" y="354"/>
                  <a:pt x="2279" y="1059"/>
                </a:cubicBezTo>
                <a:cubicBezTo>
                  <a:pt x="0" y="3256"/>
                  <a:pt x="1519" y="7135"/>
                  <a:pt x="4693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24" y="1141"/>
                </a:cubicBezTo>
                <a:cubicBezTo>
                  <a:pt x="6647" y="381"/>
                  <a:pt x="5717" y="1"/>
                  <a:pt x="4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50"/>
          <p:cNvSpPr/>
          <p:nvPr/>
        </p:nvSpPr>
        <p:spPr>
          <a:xfrm rot="2180020">
            <a:off x="4315194" y="5563113"/>
            <a:ext cx="66258" cy="50096"/>
          </a:xfrm>
          <a:custGeom>
            <a:avLst/>
            <a:gdLst/>
            <a:ahLst/>
            <a:cxnLst/>
            <a:rect l="l" t="t" r="r" b="b"/>
            <a:pathLst>
              <a:path w="9540" h="7213" extrusionOk="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32"/>
                  <a:pt x="3835" y="7212"/>
                  <a:pt x="4767" y="7212"/>
                </a:cubicBezTo>
                <a:cubicBezTo>
                  <a:pt x="5673" y="7212"/>
                  <a:pt x="6579" y="6853"/>
                  <a:pt x="7261" y="6130"/>
                </a:cubicBezTo>
                <a:cubicBezTo>
                  <a:pt x="9540" y="3906"/>
                  <a:pt x="7994" y="28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50"/>
          <p:cNvSpPr/>
          <p:nvPr/>
        </p:nvSpPr>
        <p:spPr>
          <a:xfrm rot="2180020">
            <a:off x="4216704" y="5703697"/>
            <a:ext cx="55958" cy="50347"/>
          </a:xfrm>
          <a:custGeom>
            <a:avLst/>
            <a:gdLst/>
            <a:ahLst/>
            <a:cxnLst/>
            <a:rect l="l" t="t" r="r" b="b"/>
            <a:pathLst>
              <a:path w="8057" h="7249" extrusionOk="0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1" y="4557"/>
                  <a:pt x="1411" y="6049"/>
                </a:cubicBezTo>
                <a:cubicBezTo>
                  <a:pt x="2095" y="6847"/>
                  <a:pt x="3065" y="7249"/>
                  <a:pt x="4035" y="7249"/>
                </a:cubicBezTo>
                <a:cubicBezTo>
                  <a:pt x="4911" y="7249"/>
                  <a:pt x="5787" y="6922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6" y="1"/>
                  <a:pt x="40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50"/>
          <p:cNvSpPr/>
          <p:nvPr/>
        </p:nvSpPr>
        <p:spPr>
          <a:xfrm>
            <a:off x="-780000" y="3560388"/>
            <a:ext cx="1463025" cy="1398869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13153;p76">
            <a:extLst>
              <a:ext uri="{FF2B5EF4-FFF2-40B4-BE49-F238E27FC236}">
                <a16:creationId xmlns:a16="http://schemas.microsoft.com/office/drawing/2014/main" id="{D40DC3F9-CBCC-46E3-A93B-2D42DDF847A1}"/>
              </a:ext>
            </a:extLst>
          </p:cNvPr>
          <p:cNvGrpSpPr/>
          <p:nvPr/>
        </p:nvGrpSpPr>
        <p:grpSpPr>
          <a:xfrm>
            <a:off x="1738582" y="1750982"/>
            <a:ext cx="728764" cy="735094"/>
            <a:chOff x="2404875" y="3592725"/>
            <a:chExt cx="298525" cy="293825"/>
          </a:xfrm>
        </p:grpSpPr>
        <p:sp>
          <p:nvSpPr>
            <p:cNvPr id="218" name="Google Shape;13154;p76">
              <a:extLst>
                <a:ext uri="{FF2B5EF4-FFF2-40B4-BE49-F238E27FC236}">
                  <a16:creationId xmlns:a16="http://schemas.microsoft.com/office/drawing/2014/main" id="{54F668E3-3C98-4A7B-8DB2-AC378CD85D4A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155;p76">
              <a:extLst>
                <a:ext uri="{FF2B5EF4-FFF2-40B4-BE49-F238E27FC236}">
                  <a16:creationId xmlns:a16="http://schemas.microsoft.com/office/drawing/2014/main" id="{FA4EB411-CD21-4776-8029-4A82D699B119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156;p76">
              <a:extLst>
                <a:ext uri="{FF2B5EF4-FFF2-40B4-BE49-F238E27FC236}">
                  <a16:creationId xmlns:a16="http://schemas.microsoft.com/office/drawing/2014/main" id="{312C45F2-7123-4180-BEED-F44A5ACD01DC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54"/>
          <p:cNvGrpSpPr/>
          <p:nvPr/>
        </p:nvGrpSpPr>
        <p:grpSpPr>
          <a:xfrm rot="2220409">
            <a:off x="-480118" y="12303"/>
            <a:ext cx="2220691" cy="1422178"/>
            <a:chOff x="209625" y="551300"/>
            <a:chExt cx="7170900" cy="4592400"/>
          </a:xfrm>
        </p:grpSpPr>
        <p:sp>
          <p:nvSpPr>
            <p:cNvPr id="3815" name="Google Shape;3815;p54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4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4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4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4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4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4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4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4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4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4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4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4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4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4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4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4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4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4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4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4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4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4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4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4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4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4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4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4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4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4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4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4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4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4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4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4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4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4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4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4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4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4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4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4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4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4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4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4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4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4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4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4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4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4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4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4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4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4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4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4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4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4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4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4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4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4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4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4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4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4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4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4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4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4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4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4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4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4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4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4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4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4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4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4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4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4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4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4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4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4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4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4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4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1" name="Google Shape;3911;p54"/>
          <p:cNvGrpSpPr/>
          <p:nvPr/>
        </p:nvGrpSpPr>
        <p:grpSpPr>
          <a:xfrm rot="-9221188" flipH="1">
            <a:off x="-321864" y="432898"/>
            <a:ext cx="6003637" cy="4246726"/>
            <a:chOff x="235075" y="777725"/>
            <a:chExt cx="7186900" cy="4132775"/>
          </a:xfrm>
        </p:grpSpPr>
        <p:sp>
          <p:nvSpPr>
            <p:cNvPr id="3912" name="Google Shape;3912;p5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4" name="Google Shape;3914;p54"/>
          <p:cNvGrpSpPr/>
          <p:nvPr/>
        </p:nvGrpSpPr>
        <p:grpSpPr>
          <a:xfrm>
            <a:off x="2303627" y="1772462"/>
            <a:ext cx="7002552" cy="3587876"/>
            <a:chOff x="238125" y="693075"/>
            <a:chExt cx="7137450" cy="4314425"/>
          </a:xfrm>
        </p:grpSpPr>
        <p:sp>
          <p:nvSpPr>
            <p:cNvPr id="3915" name="Google Shape;3915;p54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4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8" name="Google Shape;3918;p54"/>
          <p:cNvGrpSpPr/>
          <p:nvPr/>
        </p:nvGrpSpPr>
        <p:grpSpPr>
          <a:xfrm>
            <a:off x="1096545" y="1142417"/>
            <a:ext cx="3753274" cy="2858653"/>
            <a:chOff x="3804623" y="931514"/>
            <a:chExt cx="4311631" cy="3283920"/>
          </a:xfrm>
        </p:grpSpPr>
        <p:grpSp>
          <p:nvGrpSpPr>
            <p:cNvPr id="3919" name="Google Shape;3919;p54"/>
            <p:cNvGrpSpPr/>
            <p:nvPr/>
          </p:nvGrpSpPr>
          <p:grpSpPr>
            <a:xfrm>
              <a:off x="3804623" y="931514"/>
              <a:ext cx="4311631" cy="3283920"/>
              <a:chOff x="3420275" y="729475"/>
              <a:chExt cx="4831500" cy="3679875"/>
            </a:xfrm>
          </p:grpSpPr>
          <p:sp>
            <p:nvSpPr>
              <p:cNvPr id="3920" name="Google Shape;3920;p54"/>
              <p:cNvSpPr/>
              <p:nvPr/>
            </p:nvSpPr>
            <p:spPr>
              <a:xfrm>
                <a:off x="3586250" y="883825"/>
                <a:ext cx="4503600" cy="27462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54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rgbClr val="541C1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22" name="Google Shape;3922;p54"/>
              <p:cNvSpPr/>
              <p:nvPr/>
            </p:nvSpPr>
            <p:spPr>
              <a:xfrm>
                <a:off x="3420275" y="729475"/>
                <a:ext cx="4831500" cy="3056700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54"/>
              <p:cNvSpPr/>
              <p:nvPr/>
            </p:nvSpPr>
            <p:spPr>
              <a:xfrm>
                <a:off x="3453125" y="762775"/>
                <a:ext cx="4765800" cy="2990100"/>
              </a:xfrm>
              <a:prstGeom prst="roundRect">
                <a:avLst>
                  <a:gd name="adj" fmla="val 3282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924" name="Google Shape;3924;p54"/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25" name="Google Shape;3925;p54"/>
          <p:cNvSpPr txBox="1">
            <a:spLocks noGrp="1"/>
          </p:cNvSpPr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NUTRITION FACTS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926" name="Google Shape;3926;p54"/>
          <p:cNvSpPr txBox="1">
            <a:spLocks noGrp="1"/>
          </p:cNvSpPr>
          <p:nvPr>
            <p:ph type="subTitle" idx="1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3927" name="Google Shape;3927;p54"/>
          <p:cNvGrpSpPr/>
          <p:nvPr/>
        </p:nvGrpSpPr>
        <p:grpSpPr>
          <a:xfrm flipH="1">
            <a:off x="8237932" y="424032"/>
            <a:ext cx="1642731" cy="3165752"/>
            <a:chOff x="2453450" y="238025"/>
            <a:chExt cx="2711225" cy="5224875"/>
          </a:xfrm>
        </p:grpSpPr>
        <p:sp>
          <p:nvSpPr>
            <p:cNvPr id="3928" name="Google Shape;3928;p5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0" name="Google Shape;3980;p54"/>
          <p:cNvGrpSpPr/>
          <p:nvPr/>
        </p:nvGrpSpPr>
        <p:grpSpPr>
          <a:xfrm rot="-9023121" flipH="1">
            <a:off x="5311812" y="-966571"/>
            <a:ext cx="2173127" cy="1681916"/>
            <a:chOff x="434475" y="237850"/>
            <a:chExt cx="6749725" cy="5224025"/>
          </a:xfrm>
        </p:grpSpPr>
        <p:sp>
          <p:nvSpPr>
            <p:cNvPr id="3981" name="Google Shape;3981;p5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3">
            <a:extLst>
              <a:ext uri="{FF2B5EF4-FFF2-40B4-BE49-F238E27FC236}">
                <a16:creationId xmlns:a16="http://schemas.microsoft.com/office/drawing/2014/main" id="{EE688D11-E024-460D-BC26-9F3D54B8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954" y="1079737"/>
            <a:ext cx="2955925" cy="29350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NUTRITION FACTS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Serving size		100 gr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Serving per Container	1 serving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 per serving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Calories		359.184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kkal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Fat		1.5 gr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Carbohydrates		63.521 gr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Protein			22.9 gr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% Daily Value tells you how much nutrient in a serving of food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conributed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 daily diet. 2000 calories a day is used for general nutrition advice.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5A3624F-314E-42DD-944F-5BC93ECA68FC}"/>
              </a:ext>
            </a:extLst>
          </p:cNvPr>
          <p:cNvCxnSpPr/>
          <p:nvPr/>
        </p:nvCxnSpPr>
        <p:spPr>
          <a:xfrm>
            <a:off x="1460508" y="1910720"/>
            <a:ext cx="29565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7AC2DB9-5BAD-458B-8C64-701F0DD37BD6}"/>
              </a:ext>
            </a:extLst>
          </p:cNvPr>
          <p:cNvCxnSpPr/>
          <p:nvPr/>
        </p:nvCxnSpPr>
        <p:spPr>
          <a:xfrm>
            <a:off x="2421890" y="4891405"/>
            <a:ext cx="29565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4F7F702C-4ABF-4DE8-8CD9-83A35203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3"/>
            <a:ext cx="1184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7AD1A0-E73C-4755-B984-F951BA60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0571897-9426-4AD5-93D4-FE796C9F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9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Memphis">
  <a:themeElements>
    <a:clrScheme name="Simple Light">
      <a:dk1>
        <a:srgbClr val="173109"/>
      </a:dk1>
      <a:lt1>
        <a:srgbClr val="F0FFE9"/>
      </a:lt1>
      <a:dk2>
        <a:srgbClr val="305E18"/>
      </a:dk2>
      <a:lt2>
        <a:srgbClr val="DBFDCB"/>
      </a:lt2>
      <a:accent1>
        <a:srgbClr val="F0FFE9"/>
      </a:accent1>
      <a:accent2>
        <a:srgbClr val="173109"/>
      </a:accent2>
      <a:accent3>
        <a:srgbClr val="BBE487"/>
      </a:accent3>
      <a:accent4>
        <a:srgbClr val="FFE599"/>
      </a:accent4>
      <a:accent5>
        <a:srgbClr val="4E9755"/>
      </a:accent5>
      <a:accent6>
        <a:srgbClr val="CFA22C"/>
      </a:accent6>
      <a:hlink>
        <a:srgbClr val="1731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269</Words>
  <Application>Microsoft Office PowerPoint</Application>
  <PresentationFormat>On-screen Show (16:9)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Roboto</vt:lpstr>
      <vt:lpstr>Times New Roman</vt:lpstr>
      <vt:lpstr>Fira Sans Extra Condensed Medium</vt:lpstr>
      <vt:lpstr>Fira Sans Extra Condensed</vt:lpstr>
      <vt:lpstr>Arvo</vt:lpstr>
      <vt:lpstr>Orange Memphis</vt:lpstr>
      <vt:lpstr>COMPANY PROFILE TAJO</vt:lpstr>
      <vt:lpstr>TAJO</vt:lpstr>
      <vt:lpstr>Table of Contents</vt:lpstr>
      <vt:lpstr>OUR HISTORY</vt:lpstr>
      <vt:lpstr>PowerPoint Presentation</vt:lpstr>
      <vt:lpstr>PRODUCT,  VISION &amp; MISION</vt:lpstr>
      <vt:lpstr>PRODUCT</vt:lpstr>
      <vt:lpstr>Rp 25.000</vt:lpstr>
      <vt:lpstr>NUTRITION FACTS</vt:lpstr>
      <vt:lpstr>VISION &amp; MISION</vt:lpstr>
      <vt:lpstr>FOUNDER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TAJO</dc:title>
  <dc:creator>Nancy</dc:creator>
  <cp:lastModifiedBy>NANCY CHIAROUVEN</cp:lastModifiedBy>
  <cp:revision>6</cp:revision>
  <dcterms:modified xsi:type="dcterms:W3CDTF">2020-09-18T06:58:55Z</dcterms:modified>
</cp:coreProperties>
</file>