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5055" y="605643"/>
            <a:ext cx="9509557" cy="52980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 smtClean="0"/>
              <a:t>JACKNUTS!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		Jackfruit Seeds Doughnuts.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		By: CV.JACKNUTS!</a:t>
            </a:r>
          </a:p>
          <a:p>
            <a:r>
              <a:rPr lang="en-US" sz="2800" b="1" dirty="0" smtClean="0"/>
              <a:t>			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					</a:t>
            </a:r>
            <a:r>
              <a:rPr lang="en-US" sz="2800" b="1" dirty="0" err="1" smtClean="0"/>
              <a:t>Instagram</a:t>
            </a:r>
            <a:r>
              <a:rPr lang="en-US" sz="2800" b="1" dirty="0" smtClean="0"/>
              <a:t> : @</a:t>
            </a:r>
            <a:r>
              <a:rPr lang="en-US" sz="2800" b="1" dirty="0" err="1" smtClean="0"/>
              <a:t>Jacknuts!sby</a:t>
            </a:r>
            <a:endParaRPr lang="en-US" sz="2800" b="1" dirty="0" smtClean="0"/>
          </a:p>
          <a:p>
            <a:r>
              <a:rPr lang="en-US" sz="2800" b="1" dirty="0"/>
              <a:t>	</a:t>
            </a:r>
            <a:r>
              <a:rPr lang="en-US" sz="2800" b="1" dirty="0" smtClean="0"/>
              <a:t>					Surabaya, </a:t>
            </a:r>
            <a:r>
              <a:rPr lang="en-US" sz="2800" b="1" dirty="0" err="1" smtClean="0"/>
              <a:t>Jawa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Timur</a:t>
            </a:r>
            <a:endParaRPr lang="en-US" sz="2800" b="1" dirty="0" smtClean="0"/>
          </a:p>
          <a:p>
            <a:r>
              <a:rPr lang="en-US" sz="2800" b="1" dirty="0"/>
              <a:t>	</a:t>
            </a:r>
            <a:r>
              <a:rPr lang="en-US" sz="2800" b="1" dirty="0" smtClean="0"/>
              <a:t>					082290169020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				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858" y="700642"/>
            <a:ext cx="2652272" cy="499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2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049" y="712519"/>
            <a:ext cx="9699563" cy="519870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About Business : </a:t>
            </a:r>
          </a:p>
          <a:p>
            <a:endParaRPr lang="en-US" sz="4000" dirty="0"/>
          </a:p>
          <a:p>
            <a:r>
              <a:rPr lang="en-US" sz="2400" dirty="0" smtClean="0"/>
              <a:t>Our commitment is to bring a very common food but with a twist of new ingredients and healthy aspects.</a:t>
            </a:r>
          </a:p>
          <a:p>
            <a:r>
              <a:rPr lang="en-US" sz="2400" dirty="0" smtClean="0"/>
              <a:t>We hope that customer will still enjoy the goodness of our doughnuts.</a:t>
            </a:r>
          </a:p>
          <a:p>
            <a:r>
              <a:rPr lang="en-US" sz="2400" dirty="0" smtClean="0"/>
              <a:t>We hope that we can always control the quality of our product especially the seeds that we use.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93174" y="1698171"/>
            <a:ext cx="97258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33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1304" y="629392"/>
            <a:ext cx="9533308" cy="528183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id-ID" sz="1200" dirty="0"/>
              <a:t>Vission and Mission :</a:t>
            </a:r>
          </a:p>
          <a:p>
            <a:r>
              <a:rPr lang="id-ID" sz="1200" b="1" dirty="0"/>
              <a:t>Vision </a:t>
            </a:r>
          </a:p>
          <a:p>
            <a:r>
              <a:rPr lang="id-ID" sz="1200" dirty="0"/>
              <a:t>Make everyone know that healhty food is not always have a terible taste, and remember us for making delicious healthy food. </a:t>
            </a:r>
          </a:p>
          <a:p>
            <a:r>
              <a:rPr lang="id-ID" sz="1200" b="1" dirty="0"/>
              <a:t>Mission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200" dirty="0"/>
              <a:t> Use top quality on every ingredients we use.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200" dirty="0"/>
              <a:t>Helping children consume healthy food that taste delicious.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200" dirty="0"/>
              <a:t>Make us pioneer in creating delicious healthy food.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482" y="771894"/>
            <a:ext cx="1760874" cy="18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5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09" y="855023"/>
            <a:ext cx="9343303" cy="50561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id-ID" dirty="0"/>
              <a:t>Bussiness Identity :</a:t>
            </a:r>
          </a:p>
          <a:p>
            <a:r>
              <a:rPr lang="id-ID" dirty="0"/>
              <a:t>Name: CV. </a:t>
            </a:r>
            <a:r>
              <a:rPr lang="en-US" dirty="0" smtClean="0"/>
              <a:t>JACKNUTS!</a:t>
            </a:r>
            <a:endParaRPr lang="id-ID" dirty="0"/>
          </a:p>
          <a:p>
            <a:r>
              <a:rPr lang="id-ID" dirty="0"/>
              <a:t>Address : </a:t>
            </a:r>
            <a:r>
              <a:rPr lang="en-US" dirty="0" err="1" smtClean="0"/>
              <a:t>Jl.Bunggasi</a:t>
            </a:r>
            <a:r>
              <a:rPr lang="en-US" dirty="0" smtClean="0"/>
              <a:t> no.5 </a:t>
            </a:r>
            <a:r>
              <a:rPr lang="en-US" dirty="0" err="1" smtClean="0"/>
              <a:t>Kendari</a:t>
            </a:r>
            <a:endParaRPr lang="id-ID" dirty="0"/>
          </a:p>
          <a:p>
            <a:r>
              <a:rPr lang="id-ID" dirty="0"/>
              <a:t>Outlet : </a:t>
            </a:r>
            <a:r>
              <a:rPr lang="en-US" dirty="0" err="1" smtClean="0"/>
              <a:t>Jl.Bunggasi</a:t>
            </a:r>
            <a:r>
              <a:rPr lang="en-US" dirty="0" smtClean="0"/>
              <a:t> no.5 </a:t>
            </a:r>
            <a:r>
              <a:rPr lang="en-US" dirty="0" err="1" smtClean="0"/>
              <a:t>Kendari</a:t>
            </a:r>
            <a:endParaRPr lang="id-ID" dirty="0"/>
          </a:p>
          <a:p>
            <a:r>
              <a:rPr lang="id-ID" dirty="0"/>
              <a:t>Owner : </a:t>
            </a:r>
            <a:r>
              <a:rPr lang="en-US" dirty="0" smtClean="0"/>
              <a:t>Kevin Timothy</a:t>
            </a:r>
            <a:endParaRPr lang="id-ID" dirty="0"/>
          </a:p>
          <a:p>
            <a:r>
              <a:rPr lang="id-ID" dirty="0"/>
              <a:t>Phone : </a:t>
            </a:r>
            <a:r>
              <a:rPr lang="id-ID" dirty="0" smtClean="0"/>
              <a:t>082</a:t>
            </a:r>
            <a:r>
              <a:rPr lang="en-US" dirty="0" smtClean="0"/>
              <a:t>290169020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611" y="973774"/>
            <a:ext cx="1760874" cy="18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9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760021"/>
            <a:ext cx="8915400" cy="515120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id-ID" sz="1200" dirty="0"/>
              <a:t>Business Legality :</a:t>
            </a:r>
          </a:p>
          <a:p>
            <a:r>
              <a:rPr lang="id-ID" sz="1200" dirty="0"/>
              <a:t>Depkes PIRT no. 263547812908</a:t>
            </a:r>
          </a:p>
          <a:p>
            <a:r>
              <a:rPr lang="id-ID" sz="1200" dirty="0"/>
              <a:t>Halal Certificate No.</a:t>
            </a:r>
          </a:p>
          <a:p>
            <a:r>
              <a:rPr lang="id-ID" sz="1200" dirty="0" smtClean="0"/>
              <a:t>503.7/309/11.27/PK/IX/2020</a:t>
            </a:r>
            <a:endParaRPr lang="en-US" sz="1200" dirty="0" smtClean="0"/>
          </a:p>
          <a:p>
            <a:r>
              <a:rPr lang="id-ID" dirty="0" smtClean="0"/>
              <a:t>Bussines </a:t>
            </a:r>
            <a:r>
              <a:rPr lang="id-ID" dirty="0"/>
              <a:t>History 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en-US" sz="1100" dirty="0" smtClean="0"/>
              <a:t>CV. JACKNUTS! Is a company that make doughnuts with a new and fresh ingredients which is jackfruit seeds. The product called “JACKNUTS”</a:t>
            </a:r>
          </a:p>
          <a:p>
            <a:pPr marL="0" indent="0">
              <a:buNone/>
            </a:pPr>
            <a:endParaRPr lang="id-ID" sz="11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23" y="760021"/>
            <a:ext cx="1760874" cy="187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442" y="760021"/>
            <a:ext cx="9070170" cy="5151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JACKNUTS!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2800" dirty="0" err="1" smtClean="0"/>
              <a:t>Jacknuts</a:t>
            </a:r>
            <a:r>
              <a:rPr lang="en-US" sz="2800" dirty="0" smtClean="0"/>
              <a:t> is a doughnuts made with new ingredients which is jackfruit seeds , we always maintain our seeds quality and always make a delicious doughnuts</a:t>
            </a:r>
          </a:p>
          <a:p>
            <a:r>
              <a:rPr lang="en-US" sz="2800" dirty="0" smtClean="0"/>
              <a:t>NO PORK OR LARD</a:t>
            </a:r>
          </a:p>
          <a:p>
            <a:r>
              <a:rPr lang="en-US" sz="2800" dirty="0" smtClean="0"/>
              <a:t>NO PRESERVATIVE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22566" y="1864426"/>
            <a:ext cx="9084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0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932" y="724395"/>
            <a:ext cx="9402680" cy="51868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000" dirty="0"/>
              <a:t>COMPOSITION &amp; NUTRITION </a:t>
            </a:r>
            <a:r>
              <a:rPr lang="id-ID" sz="4000" dirty="0" smtClean="0"/>
              <a:t>FACTS</a:t>
            </a:r>
            <a:endParaRPr lang="en-US" sz="4000" dirty="0" smtClean="0"/>
          </a:p>
          <a:p>
            <a:pPr marL="3657600" lvl="8" indent="0">
              <a:buNone/>
            </a:pPr>
            <a:r>
              <a:rPr lang="en-US" sz="3400" dirty="0" smtClean="0"/>
              <a:t>					</a:t>
            </a:r>
            <a:endParaRPr lang="en-US" sz="3400" dirty="0"/>
          </a:p>
          <a:p>
            <a:pPr marL="3657600" lvl="8" indent="0">
              <a:buNone/>
            </a:pPr>
            <a:r>
              <a:rPr lang="en-US" sz="3400" dirty="0" smtClean="0"/>
              <a:t>						</a:t>
            </a:r>
            <a:endParaRPr lang="en-US" sz="3400" dirty="0"/>
          </a:p>
        </p:txBody>
      </p:sp>
      <p:pic>
        <p:nvPicPr>
          <p:cNvPr id="4" name="Picture 3" descr="C:\Users\ASUS\Downloads\NutritionLabel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126" y="1693795"/>
            <a:ext cx="2238375" cy="3248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627087" y="1693795"/>
            <a:ext cx="4215740" cy="2486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42660" y="1959429"/>
            <a:ext cx="38832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Ingredients: </a:t>
            </a:r>
          </a:p>
          <a:p>
            <a:r>
              <a:rPr lang="en-US" dirty="0" smtClean="0"/>
              <a:t>High protein flour : 125gr</a:t>
            </a:r>
          </a:p>
          <a:p>
            <a:r>
              <a:rPr lang="en-US" dirty="0" smtClean="0"/>
              <a:t>Jackfruit seeds : 50gr</a:t>
            </a:r>
          </a:p>
          <a:p>
            <a:r>
              <a:rPr lang="en-US" dirty="0" smtClean="0"/>
              <a:t>Egg yolk : 20gr</a:t>
            </a:r>
          </a:p>
          <a:p>
            <a:r>
              <a:rPr lang="en-US" dirty="0" smtClean="0"/>
              <a:t>Milk : 40 ml</a:t>
            </a:r>
          </a:p>
          <a:p>
            <a:r>
              <a:rPr lang="en-US" dirty="0" smtClean="0"/>
              <a:t>Margarine : 15gr</a:t>
            </a:r>
          </a:p>
          <a:p>
            <a:r>
              <a:rPr lang="en-US" dirty="0" smtClean="0"/>
              <a:t>Sugar : 20gr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224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246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</cp:revision>
  <dcterms:created xsi:type="dcterms:W3CDTF">2020-11-05T16:14:15Z</dcterms:created>
  <dcterms:modified xsi:type="dcterms:W3CDTF">2020-11-05T16:53:20Z</dcterms:modified>
</cp:coreProperties>
</file>