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1" r:id="rId6"/>
    <p:sldId id="272" r:id="rId7"/>
    <p:sldId id="273" r:id="rId8"/>
    <p:sldId id="274" r:id="rId9"/>
    <p:sldId id="275" r:id="rId10"/>
    <p:sldId id="257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9" d="100"/>
          <a:sy n="89" d="100"/>
        </p:scale>
        <p:origin x="432" y="53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handoutMaster" Target="handoutMasters/handoutMaster1.xml" /><Relationship Id="rId3" Type="http://schemas.openxmlformats.org/officeDocument/2006/relationships/customXml" Target="../customXml/item3.xml" /><Relationship Id="rId7" Type="http://schemas.openxmlformats.org/officeDocument/2006/relationships/slide" Target="slides/slide3.xml" /><Relationship Id="rId12" Type="http://schemas.openxmlformats.org/officeDocument/2006/relationships/notesMaster" Target="notesMasters/notesMaster1.xml" /><Relationship Id="rId17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theme" Target="theme/theme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viewProps" Target="viewProps.xml" /><Relationship Id="rId10" Type="http://schemas.openxmlformats.org/officeDocument/2006/relationships/slide" Target="slides/slide6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presProps" Target="pres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12/2/2020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12/2/2020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jp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/>
              <a:pPr/>
              <a:t>12/2/2020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COMPANY PROFILE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Fuse it up</a:t>
            </a: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Fuse it Up Restaurant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12" y="1752600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COMPANY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 </a:t>
            </a:r>
            <a:r>
              <a:rPr lang="en-US" dirty="0"/>
              <a:t>Jl. </a:t>
            </a:r>
            <a:r>
              <a:rPr lang="en-US" dirty="0" err="1"/>
              <a:t>Manyar</a:t>
            </a:r>
            <a:r>
              <a:rPr lang="en-US" dirty="0"/>
              <a:t> </a:t>
            </a:r>
            <a:r>
              <a:rPr lang="en-US" dirty="0" err="1"/>
              <a:t>Kertoarjo</a:t>
            </a:r>
            <a:r>
              <a:rPr lang="en-US" dirty="0"/>
              <a:t>, </a:t>
            </a:r>
            <a:r>
              <a:rPr lang="en-US" dirty="0" err="1"/>
              <a:t>Manyar</a:t>
            </a:r>
            <a:r>
              <a:rPr lang="en-US" dirty="0"/>
              <a:t> </a:t>
            </a:r>
            <a:r>
              <a:rPr lang="en-US" dirty="0" err="1"/>
              <a:t>Sabrangan</a:t>
            </a:r>
            <a:r>
              <a:rPr lang="en-US" dirty="0"/>
              <a:t>, </a:t>
            </a:r>
            <a:r>
              <a:rPr lang="en-US" dirty="0" err="1"/>
              <a:t>Kec</a:t>
            </a:r>
            <a:r>
              <a:rPr lang="en-US" dirty="0"/>
              <a:t>. </a:t>
            </a:r>
            <a:r>
              <a:rPr lang="en-US" dirty="0" err="1"/>
              <a:t>Mulyorejo</a:t>
            </a:r>
            <a:r>
              <a:rPr lang="en-US" dirty="0"/>
              <a:t>, Kota SBY, </a:t>
            </a:r>
            <a:r>
              <a:rPr lang="en-US" dirty="0" err="1"/>
              <a:t>Jawa</a:t>
            </a:r>
            <a:r>
              <a:rPr lang="en-US" dirty="0"/>
              <a:t> </a:t>
            </a:r>
            <a:r>
              <a:rPr lang="en-US" dirty="0" err="1"/>
              <a:t>Timur</a:t>
            </a:r>
            <a:r>
              <a:rPr lang="en-US" dirty="0"/>
              <a:t> 60116</a:t>
            </a:r>
          </a:p>
        </p:txBody>
      </p:sp>
    </p:spTree>
    <p:extLst>
      <p:ext uri="{BB962C8B-B14F-4D97-AF65-F5344CB8AC3E}">
        <p14:creationId xmlns:p14="http://schemas.microsoft.com/office/powerpoint/2010/main" val="170009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HISTORY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Fuse it Up founded in 2020, we want to create a special place for fusion food from all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16481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CORPORATE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3618" y="2057400"/>
            <a:ext cx="4648199" cy="4343400"/>
          </a:xfrm>
        </p:spPr>
        <p:txBody>
          <a:bodyPr/>
          <a:lstStyle/>
          <a:p>
            <a:r>
              <a:rPr lang="en-US" dirty="0"/>
              <a:t>We want to served a completely different food but still tasted authentic</a:t>
            </a:r>
          </a:p>
        </p:txBody>
      </p:sp>
    </p:spTree>
    <p:extLst>
      <p:ext uri="{BB962C8B-B14F-4D97-AF65-F5344CB8AC3E}">
        <p14:creationId xmlns:p14="http://schemas.microsoft.com/office/powerpoint/2010/main" val="116993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09664-BC51-C241-AF99-EBD67478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90" y="1240972"/>
            <a:ext cx="9601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Our product example</a:t>
            </a:r>
            <a:br>
              <a:rPr lang="en-US"/>
            </a:br>
            <a:br>
              <a:rPr lang="en-US"/>
            </a:br>
            <a:r>
              <a:rPr lang="en-US"/>
              <a:t>Beef wrapped tempeh bacem</a:t>
            </a:r>
            <a:br>
              <a:rPr lang="en-US"/>
            </a:b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7D81B2F-EF38-694D-B2E7-635F980113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73" y="2383972"/>
            <a:ext cx="3331077" cy="3326363"/>
          </a:xfrm>
        </p:spPr>
      </p:pic>
    </p:spTree>
    <p:extLst>
      <p:ext uri="{BB962C8B-B14F-4D97-AF65-F5344CB8AC3E}">
        <p14:creationId xmlns:p14="http://schemas.microsoft.com/office/powerpoint/2010/main" val="396095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600200"/>
            <a:ext cx="9601201" cy="22860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299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115" id="{6D802E96-7B24-457C-A326-69AF839D4486}" vid="{C3FFE3C6-9A62-4BEA-9FE0-A8BC12B9BCCA}"/>
    </a:ext>
  </a:extLst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35E791-7449-4708-8DE9-182EC4D8A134}">
  <ds:schemaRefs>
    <ds:schemaRef ds:uri="http://schemas.microsoft.com/office/2006/metadata/properties"/>
    <ds:schemaRef ds:uri="http://www.w3.org/2000/xmlns/"/>
    <ds:schemaRef ds:uri="4873beb7-5857-4685-be1f-d57550cc96cc"/>
    <ds:schemaRef ds:uri="http://www.w3.org/2001/XMLSchema-instan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Woodgrain nature presentation (widescreen)</Template>
  <TotalTime>13</TotalTime>
  <Words>50</Words>
  <Application>Microsoft Office PowerPoint</Application>
  <PresentationFormat>Custom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Woodgrain 16x9</vt:lpstr>
      <vt:lpstr>COMPANY PROFILE</vt:lpstr>
      <vt:lpstr>Fuse it Up Restaurant</vt:lpstr>
      <vt:lpstr>COMPANY ADDRESS</vt:lpstr>
      <vt:lpstr>HISTORY</vt:lpstr>
      <vt:lpstr>CORPORATE PROFILE</vt:lpstr>
      <vt:lpstr>Our product example  Beef wrapped tempeh bacem </vt:lpstr>
      <vt:lpstr>THANK YOU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PROFILE</dc:title>
  <dc:creator>ivan</dc:creator>
  <cp:lastModifiedBy>ivan .p</cp:lastModifiedBy>
  <cp:revision>4</cp:revision>
  <dcterms:created xsi:type="dcterms:W3CDTF">2020-11-30T15:11:03Z</dcterms:created>
  <dcterms:modified xsi:type="dcterms:W3CDTF">2020-12-02T08:20:01Z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