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2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17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7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1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42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4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3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3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4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7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4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9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1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6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4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47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AC9104-2ED0-4F8A-B6E0-E82F7FFCA4CD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0C38A7-9CCC-4343-A5F3-BC7470D0B2F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6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30" y="1638369"/>
            <a:ext cx="1879602" cy="1787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2157" y="2128238"/>
            <a:ext cx="3429239" cy="807674"/>
          </a:xfrm>
        </p:spPr>
        <p:txBody>
          <a:bodyPr/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Chocobro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876541"/>
            <a:ext cx="1699298" cy="1101858"/>
          </a:xfrm>
        </p:spPr>
        <p:txBody>
          <a:bodyPr>
            <a:normAutofit fontScale="40000" lnSpcReduction="20000"/>
          </a:bodyPr>
          <a:lstStyle/>
          <a:p>
            <a:pPr algn="l"/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 : @chocobro</a:t>
            </a:r>
            <a:b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Surabya,Jawa Timur </a:t>
            </a:r>
            <a:b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082137594747</a:t>
            </a:r>
          </a:p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90186" y="3606085"/>
            <a:ext cx="4408033" cy="1372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Chocobro healthy chocolate</a:t>
            </a:r>
          </a:p>
          <a:p>
            <a:pPr algn="l"/>
            <a:r>
              <a:rPr lang="id-ID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 CV HEALTHY CCHOCOLATE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6820"/>
          </a:xfrm>
        </p:spPr>
        <p:txBody>
          <a:bodyPr/>
          <a:lstStyle/>
          <a:p>
            <a:pPr algn="l"/>
            <a:r>
              <a:rPr lang="id-ID" dirty="0" smtClean="0"/>
              <a:t>About Business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294807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d-ID" dirty="0" smtClean="0"/>
              <a:t>Our commitment is to be a leader in culinary product and promoting people to be healthy by </a:t>
            </a:r>
            <a:r>
              <a:rPr lang="id-ID" dirty="0" smtClean="0">
                <a:solidFill>
                  <a:srgbClr val="FF0000"/>
                </a:solidFill>
              </a:rPr>
              <a:t>always creating new &amp; innovative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d-ID" dirty="0" smtClean="0"/>
              <a:t>we also maintain </a:t>
            </a:r>
            <a:r>
              <a:rPr lang="id-ID" dirty="0" smtClean="0">
                <a:solidFill>
                  <a:srgbClr val="FF0000"/>
                </a:solidFill>
              </a:rPr>
              <a:t>our ingredients keep fresh and top quality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3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095" y="824247"/>
            <a:ext cx="3953815" cy="2031325"/>
          </a:xfrm>
          <a:prstGeom prst="rect">
            <a:avLst/>
          </a:prstGeom>
          <a:solidFill>
            <a:srgbClr val="F4D78F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Bussiness Identity :</a:t>
            </a:r>
          </a:p>
          <a:p>
            <a:r>
              <a:rPr lang="id-ID" dirty="0" smtClean="0"/>
              <a:t>Name: CV. Healthy Chocolate</a:t>
            </a:r>
          </a:p>
          <a:p>
            <a:r>
              <a:rPr lang="id-ID" dirty="0" smtClean="0"/>
              <a:t>Address : Pawiyatan No.5 Surabaya </a:t>
            </a:r>
          </a:p>
          <a:p>
            <a:r>
              <a:rPr lang="id-ID" dirty="0" smtClean="0"/>
              <a:t>Outlet : Fresh Mart</a:t>
            </a:r>
          </a:p>
          <a:p>
            <a:r>
              <a:rPr lang="id-ID" dirty="0" smtClean="0"/>
              <a:t>             Pawiyatan No.5 Surabaya </a:t>
            </a:r>
          </a:p>
          <a:p>
            <a:r>
              <a:rPr lang="id-ID" dirty="0" smtClean="0"/>
              <a:t>Owner : Darian Lukas</a:t>
            </a:r>
          </a:p>
          <a:p>
            <a:r>
              <a:rPr lang="id-ID" dirty="0" smtClean="0"/>
              <a:t>Phone : 082137594747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869681" y="3227533"/>
            <a:ext cx="3702319" cy="2739211"/>
          </a:xfrm>
          <a:prstGeom prst="rect">
            <a:avLst/>
          </a:prstGeom>
          <a:solidFill>
            <a:srgbClr val="F4D78F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Vission and Mission :</a:t>
            </a:r>
          </a:p>
          <a:p>
            <a:r>
              <a:rPr lang="id-ID" sz="1400" b="1" dirty="0"/>
              <a:t>Vision </a:t>
            </a:r>
          </a:p>
          <a:p>
            <a:r>
              <a:rPr lang="id-ID" sz="1400" dirty="0" smtClean="0"/>
              <a:t>Make </a:t>
            </a:r>
            <a:r>
              <a:rPr lang="id-ID" sz="1400" dirty="0"/>
              <a:t>everyone know that healhty food is not always have a terible taste, and remember us for making delicious healthy food. </a:t>
            </a:r>
          </a:p>
          <a:p>
            <a:r>
              <a:rPr lang="id-ID" sz="1400" b="1" dirty="0" smtClean="0"/>
              <a:t>Mission </a:t>
            </a:r>
            <a:endParaRPr lang="id-ID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400" dirty="0"/>
              <a:t> Use top quality on every ingredients we use.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400" dirty="0"/>
              <a:t>Helping children consume healthy food that taste delicious.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400" dirty="0"/>
              <a:t>Make us pioneer in creating delicious healthy food. </a:t>
            </a:r>
          </a:p>
          <a:p>
            <a:endParaRPr lang="id-ID" sz="1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26" y="2089129"/>
            <a:ext cx="2897031" cy="2766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4896" y="4378817"/>
            <a:ext cx="4353059" cy="1477328"/>
          </a:xfrm>
          <a:prstGeom prst="rect">
            <a:avLst/>
          </a:prstGeom>
          <a:solidFill>
            <a:srgbClr val="F4D7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Bussines History :</a:t>
            </a:r>
          </a:p>
          <a:p>
            <a:pPr algn="ctr"/>
            <a:r>
              <a:rPr lang="id-ID" dirty="0" smtClean="0"/>
              <a:t>CV. Healthy Chocolate established in 2020, with our product, “CHOCOBRO”. A new creation of healthy chocolate combine with broccolli puree. 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7340957" y="1088319"/>
            <a:ext cx="4146998" cy="1323439"/>
          </a:xfrm>
          <a:prstGeom prst="rect">
            <a:avLst/>
          </a:prstGeom>
          <a:solidFill>
            <a:srgbClr val="F4D78F"/>
          </a:solidFill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Business Legality :</a:t>
            </a:r>
          </a:p>
          <a:p>
            <a:r>
              <a:rPr lang="id-ID" sz="2000" dirty="0" smtClean="0"/>
              <a:t>Depkes PIRT no. 263547812908</a:t>
            </a:r>
          </a:p>
          <a:p>
            <a:r>
              <a:rPr lang="id-ID" sz="2000" dirty="0" smtClean="0"/>
              <a:t>Halal Certificate No.</a:t>
            </a:r>
          </a:p>
          <a:p>
            <a:r>
              <a:rPr lang="id-ID" sz="2000" dirty="0" smtClean="0"/>
              <a:t>503.7/309/11.27/PK/IX/2020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05996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CV. Healthy Chocolate  </a:t>
            </a:r>
            <a:r>
              <a:rPr lang="id-ID" sz="2800" dirty="0" smtClean="0"/>
              <a:t>2020 </a:t>
            </a:r>
            <a:r>
              <a:rPr lang="id-ID" sz="5400" dirty="0" smtClean="0"/>
              <a:t> 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4D78F"/>
          </a:solidFill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	</a:t>
            </a:r>
            <a:r>
              <a:rPr lang="id-ID" sz="2000" dirty="0" smtClean="0"/>
              <a:t>CV. Healhty Chocolate is a company engaged in culinary products, especially in healhty snack. One of our inventions is Chocobro healthy chocolate. Chocobro is a healthy chocolate made from pure dark chocolate and organic broccoli puree.</a:t>
            </a:r>
          </a:p>
          <a:p>
            <a:pPr marL="0" indent="0">
              <a:buNone/>
            </a:pPr>
            <a:r>
              <a:rPr lang="id-ID" sz="2000" dirty="0" smtClean="0"/>
              <a:t>This is how we package our chocolate and ready to deliver to your home. </a:t>
            </a:r>
          </a:p>
          <a:p>
            <a:pPr marL="0" indent="0">
              <a:buNone/>
            </a:pPr>
            <a:endParaRPr lang="id-ID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84" y="4092232"/>
            <a:ext cx="2353167" cy="162653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3" y="4041266"/>
            <a:ext cx="2305050" cy="17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Chocobro 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60" y="2512613"/>
            <a:ext cx="2130647" cy="16108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123468"/>
            <a:ext cx="2305050" cy="1728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3521" y="2756079"/>
            <a:ext cx="5911403" cy="2554545"/>
          </a:xfrm>
          <a:prstGeom prst="rect">
            <a:avLst/>
          </a:prstGeom>
          <a:solidFill>
            <a:srgbClr val="F4D78F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2800" dirty="0" smtClean="0"/>
              <a:t>Chocolate bar combine with broccoli puree to add more nutriens and vitamin but also make delicious flavors.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 smtClean="0"/>
              <a:t>NO PRESERVATIVE.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 smtClean="0"/>
              <a:t>NO PORK OR LARDS.</a:t>
            </a:r>
          </a:p>
        </p:txBody>
      </p:sp>
    </p:spTree>
    <p:extLst>
      <p:ext uri="{BB962C8B-B14F-4D97-AF65-F5344CB8AC3E}">
        <p14:creationId xmlns:p14="http://schemas.microsoft.com/office/powerpoint/2010/main" val="147004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797" y="969784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COMPOSITION &amp; NUTRITION FACTS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50" y="1978093"/>
            <a:ext cx="3219718" cy="3753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6558" y="2408349"/>
            <a:ext cx="2717442" cy="2523768"/>
          </a:xfrm>
          <a:prstGeom prst="rect">
            <a:avLst/>
          </a:prstGeom>
          <a:solidFill>
            <a:srgbClr val="F4D78F"/>
          </a:solidFill>
        </p:spPr>
        <p:txBody>
          <a:bodyPr wrap="square" rtlCol="0">
            <a:spAutoFit/>
          </a:bodyPr>
          <a:lstStyle/>
          <a:p>
            <a:r>
              <a:rPr lang="id-ID" sz="2000" dirty="0"/>
              <a:t>Ingredients </a:t>
            </a:r>
            <a:r>
              <a:rPr lang="id-ID" sz="2000" dirty="0" smtClean="0"/>
              <a:t>:</a:t>
            </a:r>
          </a:p>
          <a:p>
            <a:r>
              <a:rPr lang="id-ID" dirty="0"/>
              <a:t>		</a:t>
            </a:r>
          </a:p>
          <a:p>
            <a:pPr lvl="0"/>
            <a:r>
              <a:rPr lang="id-ID" sz="2000" dirty="0"/>
              <a:t>Broccoli 250gr </a:t>
            </a:r>
          </a:p>
          <a:p>
            <a:pPr lvl="0"/>
            <a:r>
              <a:rPr lang="id-ID" sz="2000" dirty="0"/>
              <a:t>Gelatin 10gr  </a:t>
            </a:r>
          </a:p>
          <a:p>
            <a:pPr lvl="0"/>
            <a:r>
              <a:rPr lang="id-ID" sz="2000" dirty="0"/>
              <a:t>Sugar 100gr </a:t>
            </a:r>
          </a:p>
          <a:p>
            <a:pPr lvl="0"/>
            <a:r>
              <a:rPr lang="id-ID" sz="2000" dirty="0"/>
              <a:t>Dark chocolate 350gr </a:t>
            </a:r>
          </a:p>
          <a:p>
            <a:pPr lvl="0"/>
            <a:r>
              <a:rPr lang="id-ID" sz="2000" dirty="0"/>
              <a:t>Citric acid 5gr 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132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617" y="2266681"/>
            <a:ext cx="9569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500" b="1" dirty="0" smtClean="0">
                <a:solidFill>
                  <a:srgbClr val="F4D78F"/>
                </a:solidFill>
              </a:rPr>
              <a:t>THANKYOU</a:t>
            </a:r>
            <a:r>
              <a:rPr lang="id-ID" sz="11500" b="1" dirty="0" smtClean="0"/>
              <a:t>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562262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216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Organic</vt:lpstr>
      <vt:lpstr>Chocobro</vt:lpstr>
      <vt:lpstr>About Business :</vt:lpstr>
      <vt:lpstr>PowerPoint Presentation</vt:lpstr>
      <vt:lpstr>CV. Healthy Chocolate  2020  </vt:lpstr>
      <vt:lpstr>Chocobro </vt:lpstr>
      <vt:lpstr>COMPOSITION &amp; NUTRITION FACTS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Chocobro</dc:title>
  <dc:creator>darian lukas</dc:creator>
  <cp:lastModifiedBy>darian lukas</cp:lastModifiedBy>
  <cp:revision>7</cp:revision>
  <dcterms:created xsi:type="dcterms:W3CDTF">2020-10-06T10:44:32Z</dcterms:created>
  <dcterms:modified xsi:type="dcterms:W3CDTF">2020-10-13T14:11:16Z</dcterms:modified>
</cp:coreProperties>
</file>