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61" r:id="rId7"/>
    <p:sldId id="260" r:id="rId8"/>
    <p:sldId id="259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Snach Company Profile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Daniel Putra </a:t>
            </a:r>
            <a:r>
              <a:rPr lang="en-US" dirty="0" err="1" smtClean="0"/>
              <a:t>Soegiono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5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History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Product,Vision</a:t>
            </a:r>
            <a:r>
              <a:rPr lang="en-US" dirty="0" smtClean="0"/>
              <a:t> and Mission</a:t>
            </a:r>
          </a:p>
          <a:p>
            <a:r>
              <a:rPr lang="en-US" dirty="0" smtClean="0"/>
              <a:t>3. Founder</a:t>
            </a:r>
          </a:p>
          <a:p>
            <a:r>
              <a:rPr lang="en-US" dirty="0" smtClean="0"/>
              <a:t>4. Contact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028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Green Salt by </a:t>
            </a:r>
            <a:r>
              <a:rPr lang="en-US" dirty="0" err="1" smtClean="0"/>
              <a:t>snach</a:t>
            </a:r>
            <a:r>
              <a:rPr lang="en-US" dirty="0" smtClean="0"/>
              <a:t> is a salt derived from spinach containing all of its nutritional value within the spinach.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93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2286000"/>
            <a:ext cx="4775200" cy="3581400"/>
          </a:xfrm>
        </p:spPr>
      </p:pic>
    </p:spTree>
    <p:extLst>
      <p:ext uri="{BB962C8B-B14F-4D97-AF65-F5344CB8AC3E}">
        <p14:creationId xmlns:p14="http://schemas.microsoft.com/office/powerpoint/2010/main" val="1375196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Rp. 45.000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7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Nutritional Facts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30" y="794951"/>
            <a:ext cx="2384385" cy="5910446"/>
          </a:xfrm>
        </p:spPr>
      </p:pic>
    </p:spTree>
    <p:extLst>
      <p:ext uri="{BB962C8B-B14F-4D97-AF65-F5344CB8AC3E}">
        <p14:creationId xmlns:p14="http://schemas.microsoft.com/office/powerpoint/2010/main" val="1090044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and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Vision:</a:t>
            </a:r>
            <a:r>
              <a:rPr lang="en-US" dirty="0"/>
              <a:t> To create a healthy life amongst the society and in order to achieve that we create green salt in order to prevent diseases by consuming green salt, we are boosting our immune system.</a:t>
            </a:r>
          </a:p>
          <a:p>
            <a:pPr lvl="0"/>
            <a:r>
              <a:rPr lang="en-US" b="1" dirty="0"/>
              <a:t>Mission: </a:t>
            </a:r>
            <a:r>
              <a:rPr lang="en-US" dirty="0"/>
              <a:t>To achieve our vision, we can:</a:t>
            </a:r>
          </a:p>
          <a:p>
            <a:pPr lvl="0"/>
            <a:r>
              <a:rPr lang="en-US" dirty="0"/>
              <a:t>Create a campaign or talk show about healthy lifestyle</a:t>
            </a:r>
          </a:p>
          <a:p>
            <a:pPr lvl="0"/>
            <a:r>
              <a:rPr lang="en-US" dirty="0"/>
              <a:t>Make our customers happy and satisfied about our product</a:t>
            </a:r>
          </a:p>
          <a:p>
            <a:pPr lvl="0"/>
            <a:r>
              <a:rPr lang="en-US" dirty="0"/>
              <a:t>Educate people about being healthy.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28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71700"/>
            <a:ext cx="2684838" cy="35814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25081" y="3589638"/>
            <a:ext cx="3464578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Daniel Putra</a:t>
            </a:r>
          </a:p>
          <a:p>
            <a:r>
              <a:rPr lang="en-US" dirty="0" err="1" smtClean="0"/>
              <a:t>Soegiono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903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+62 81358437199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7919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6</TotalTime>
  <Words>133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Franklin Gothic Book</vt:lpstr>
      <vt:lpstr>Crop</vt:lpstr>
      <vt:lpstr>Snach Company Profile</vt:lpstr>
      <vt:lpstr>Table of Content </vt:lpstr>
      <vt:lpstr>History</vt:lpstr>
      <vt:lpstr>Product</vt:lpstr>
      <vt:lpstr>Price</vt:lpstr>
      <vt:lpstr>Nutritional Facts</vt:lpstr>
      <vt:lpstr>Vision and Mission</vt:lpstr>
      <vt:lpstr>Founder</vt:lpstr>
      <vt:lpstr>Contact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Snach Company Profile</dc:title>
  <dc:creator>Daniel Putra</dc:creator>
  <cp:lastModifiedBy>Daniel Putra</cp:lastModifiedBy>
  <cp:revision>1</cp:revision>
  <dcterms:created xsi:type="dcterms:W3CDTF">2020-09-22T06:18:52Z</dcterms:created>
  <dcterms:modified xsi:type="dcterms:W3CDTF">2020-09-22T06:24:59Z</dcterms:modified>
</cp:coreProperties>
</file>