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718238"/>
            <a:ext cx="7766936" cy="1646302"/>
          </a:xfrm>
        </p:spPr>
        <p:txBody>
          <a:bodyPr/>
          <a:lstStyle/>
          <a:p>
            <a:pPr algn="ctr"/>
            <a:r>
              <a:rPr lang="en-US" dirty="0" smtClean="0"/>
              <a:t>ACARASA</a:t>
            </a:r>
            <a:br>
              <a:rPr lang="en-US" dirty="0" smtClean="0"/>
            </a:br>
            <a:r>
              <a:rPr lang="en-US" sz="1200" dirty="0" smtClean="0"/>
              <a:t>(</a:t>
            </a:r>
            <a:r>
              <a:rPr lang="en-US" sz="1200" b="1" dirty="0" smtClean="0"/>
              <a:t>MOLECULAR </a:t>
            </a:r>
            <a:r>
              <a:rPr lang="en-US" sz="1200" b="1" dirty="0"/>
              <a:t>GASTRONOMY </a:t>
            </a:r>
            <a:r>
              <a:rPr lang="en-US" sz="1200" b="1" dirty="0" smtClean="0"/>
              <a:t>TECHNIQUE</a:t>
            </a:r>
            <a:r>
              <a:rPr lang="en-US" sz="1200" dirty="0"/>
              <a:t> </a:t>
            </a:r>
            <a:r>
              <a:rPr lang="en-US" sz="1200" b="1" dirty="0" smtClean="0"/>
              <a:t>FOR </a:t>
            </a:r>
            <a:r>
              <a:rPr lang="en-US" sz="1200" b="1" dirty="0"/>
              <a:t>MAKING PICKLES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818361"/>
            <a:ext cx="7766936" cy="1096899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By : CV.ACARASA Surabaya,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endParaRPr lang="en-US" dirty="0" smtClean="0"/>
          </a:p>
          <a:p>
            <a:pPr algn="l"/>
            <a:r>
              <a:rPr lang="en-US" dirty="0" err="1" smtClean="0"/>
              <a:t>Instagram</a:t>
            </a:r>
            <a:r>
              <a:rPr lang="en-US" dirty="0" smtClean="0"/>
              <a:t> : </a:t>
            </a:r>
            <a:r>
              <a:rPr lang="en-US" dirty="0" err="1" smtClean="0"/>
              <a:t>Acarasa.idn</a:t>
            </a:r>
            <a:endParaRPr lang="en-US" dirty="0" smtClean="0"/>
          </a:p>
          <a:p>
            <a:pPr algn="l"/>
            <a:r>
              <a:rPr lang="en-US" dirty="0" smtClean="0"/>
              <a:t>Phone number: 082232662347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6" t="16503" r="62637" b="35205"/>
          <a:stretch/>
        </p:blipFill>
        <p:spPr>
          <a:xfrm>
            <a:off x="4322618" y="2364541"/>
            <a:ext cx="2327563" cy="22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01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Introduced </a:t>
            </a:r>
            <a:r>
              <a:rPr lang="en-US" sz="2800" dirty="0"/>
              <a:t>a gastronomy molecular technique to the general public</a:t>
            </a:r>
          </a:p>
          <a:p>
            <a:r>
              <a:rPr lang="en-US" sz="2800" dirty="0" smtClean="0"/>
              <a:t>Create </a:t>
            </a:r>
            <a:r>
              <a:rPr lang="en-US" sz="2800" dirty="0"/>
              <a:t>Pickles with different textures</a:t>
            </a:r>
          </a:p>
          <a:p>
            <a:r>
              <a:rPr lang="en-US" sz="2800" dirty="0" smtClean="0"/>
              <a:t>Make </a:t>
            </a:r>
            <a:r>
              <a:rPr lang="en-US" sz="2800" dirty="0"/>
              <a:t>customers feel a different and unique sensation when enjoying pickles</a:t>
            </a:r>
          </a:p>
          <a:p>
            <a:r>
              <a:rPr lang="en-US" sz="2800" dirty="0" smtClean="0"/>
              <a:t>For </a:t>
            </a:r>
            <a:r>
              <a:rPr lang="en-US" sz="2800" dirty="0"/>
              <a:t>internship requirements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149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AND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Vision : </a:t>
            </a:r>
          </a:p>
          <a:p>
            <a:r>
              <a:rPr lang="en-US" dirty="0" smtClean="0"/>
              <a:t>So </a:t>
            </a:r>
            <a:r>
              <a:rPr lang="en-US" dirty="0"/>
              <a:t>that customers can feel a different sensation when enjoying food. </a:t>
            </a:r>
            <a:r>
              <a:rPr lang="en-US" dirty="0" err="1"/>
              <a:t>Acarasa</a:t>
            </a:r>
            <a:r>
              <a:rPr lang="en-US" dirty="0"/>
              <a:t> will be the first company to pioneered uniqueness in the field of </a:t>
            </a:r>
            <a:r>
              <a:rPr lang="en-US" dirty="0" smtClean="0"/>
              <a:t>culinary</a:t>
            </a:r>
          </a:p>
          <a:p>
            <a:pPr marL="0" lvl="0" indent="0">
              <a:buNone/>
            </a:pPr>
            <a:r>
              <a:rPr lang="en-US" dirty="0" smtClean="0"/>
              <a:t>Mission : </a:t>
            </a:r>
          </a:p>
          <a:p>
            <a:pPr lvl="0"/>
            <a:r>
              <a:rPr lang="en-US" dirty="0" smtClean="0"/>
              <a:t>Always </a:t>
            </a:r>
            <a:r>
              <a:rPr lang="en-US" dirty="0"/>
              <a:t>provide the best quality for customers</a:t>
            </a:r>
          </a:p>
          <a:p>
            <a:pPr lvl="0"/>
            <a:r>
              <a:rPr lang="en-US" dirty="0"/>
              <a:t>Always creating new innovations in the culinary field</a:t>
            </a:r>
          </a:p>
          <a:p>
            <a:pPr lvl="0"/>
            <a:r>
              <a:rPr lang="en-US" dirty="0"/>
              <a:t>Will always satisfy customers with our products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695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BUSSINES IDENTIFY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: ACARASA</a:t>
            </a:r>
          </a:p>
          <a:p>
            <a:r>
              <a:rPr lang="en-US" dirty="0" smtClean="0"/>
              <a:t>ADRESS : JL. Taman </a:t>
            </a:r>
            <a:r>
              <a:rPr lang="en-US" dirty="0" err="1" smtClean="0"/>
              <a:t>Gapura</a:t>
            </a:r>
            <a:r>
              <a:rPr lang="en-US" dirty="0" smtClean="0"/>
              <a:t> E6/5</a:t>
            </a:r>
          </a:p>
          <a:p>
            <a:r>
              <a:rPr lang="en-US" dirty="0" smtClean="0"/>
              <a:t>OUTLET : JL.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Wahidin</a:t>
            </a:r>
            <a:r>
              <a:rPr lang="en-US" dirty="0" smtClean="0"/>
              <a:t> No 102 KEDIRI</a:t>
            </a:r>
          </a:p>
          <a:p>
            <a:r>
              <a:rPr lang="en-US" dirty="0" smtClean="0"/>
              <a:t>OWNER : Cornelius </a:t>
            </a:r>
            <a:r>
              <a:rPr lang="en-US" dirty="0" err="1" smtClean="0"/>
              <a:t>Yurian</a:t>
            </a:r>
            <a:r>
              <a:rPr lang="en-US" dirty="0" smtClean="0"/>
              <a:t> </a:t>
            </a:r>
            <a:r>
              <a:rPr lang="en-US" dirty="0" err="1" smtClean="0"/>
              <a:t>Afila</a:t>
            </a:r>
            <a:endParaRPr lang="en-US" dirty="0" smtClean="0"/>
          </a:p>
          <a:p>
            <a:r>
              <a:rPr lang="en-US" dirty="0" smtClean="0"/>
              <a:t>PHONE NUMBER : 082232662347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6" t="16503" r="62637" b="35205"/>
          <a:stretch/>
        </p:blipFill>
        <p:spPr>
          <a:xfrm>
            <a:off x="6460176" y="1930400"/>
            <a:ext cx="2327563" cy="229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14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000" dirty="0"/>
              <a:t>Business Legality :</a:t>
            </a:r>
          </a:p>
          <a:p>
            <a:r>
              <a:rPr lang="id-ID" sz="2000" dirty="0"/>
              <a:t>Depkes PIRT no. 263547812908</a:t>
            </a:r>
          </a:p>
          <a:p>
            <a:pPr marL="0" indent="0">
              <a:buNone/>
            </a:pPr>
            <a:r>
              <a:rPr lang="id-ID" sz="2000" dirty="0"/>
              <a:t>Halal Certificate No</a:t>
            </a:r>
            <a:r>
              <a:rPr lang="id-ID" sz="2000" dirty="0" smtClean="0"/>
              <a:t>.</a:t>
            </a:r>
            <a:r>
              <a:rPr lang="en-US" sz="2000" dirty="0" smtClean="0"/>
              <a:t> :</a:t>
            </a:r>
            <a:endParaRPr lang="id-ID" sz="2000" dirty="0"/>
          </a:p>
          <a:p>
            <a:r>
              <a:rPr lang="id-ID" sz="2000" dirty="0"/>
              <a:t>503.7/309/11.27/PK/IX/2020</a:t>
            </a:r>
            <a:endParaRPr lang="en-US" sz="2000" dirty="0"/>
          </a:p>
          <a:p>
            <a:pPr marL="0" indent="0">
              <a:buNone/>
            </a:pPr>
            <a:r>
              <a:rPr lang="id-ID" dirty="0"/>
              <a:t>Bussines History :</a:t>
            </a:r>
            <a:r>
              <a:rPr lang="en-US" dirty="0"/>
              <a:t> CV. </a:t>
            </a:r>
            <a:r>
              <a:rPr lang="en-US" dirty="0" smtClean="0"/>
              <a:t>ACARASA Is </a:t>
            </a:r>
            <a:r>
              <a:rPr lang="en-US" dirty="0"/>
              <a:t>a company that </a:t>
            </a:r>
            <a:r>
              <a:rPr lang="en-US" dirty="0" smtClean="0"/>
              <a:t>make pickles with </a:t>
            </a:r>
            <a:r>
              <a:rPr lang="en-US" dirty="0"/>
              <a:t>a </a:t>
            </a:r>
            <a:r>
              <a:rPr lang="en-US" dirty="0" smtClean="0"/>
              <a:t>new </a:t>
            </a:r>
            <a:r>
              <a:rPr lang="en-US" dirty="0" err="1" smtClean="0"/>
              <a:t>thecnique</a:t>
            </a:r>
            <a:r>
              <a:rPr lang="en-US" dirty="0" smtClean="0"/>
              <a:t>. </a:t>
            </a:r>
            <a:r>
              <a:rPr lang="en-US" dirty="0"/>
              <a:t>The product called </a:t>
            </a:r>
            <a:r>
              <a:rPr lang="en-US" dirty="0" smtClean="0"/>
              <a:t>“ACARASA”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13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ACARASA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Acarasa</a:t>
            </a:r>
            <a:r>
              <a:rPr lang="en-US" sz="3200" dirty="0" smtClean="0"/>
              <a:t> is a new invention in pickles</a:t>
            </a:r>
          </a:p>
          <a:p>
            <a:r>
              <a:rPr lang="en-US" sz="3200" dirty="0" smtClean="0"/>
              <a:t>Unique </a:t>
            </a:r>
            <a:r>
              <a:rPr lang="en-US" sz="3200" dirty="0" err="1" smtClean="0"/>
              <a:t>thechnique</a:t>
            </a:r>
            <a:r>
              <a:rPr lang="en-US" sz="3200" dirty="0" smtClean="0"/>
              <a:t> for making pickles</a:t>
            </a:r>
          </a:p>
          <a:p>
            <a:r>
              <a:rPr lang="en-US" sz="3200" dirty="0" smtClean="0"/>
              <a:t>New innovation in culinary industry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180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NUTRITION FACTS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8082110"/>
              </p:ext>
            </p:extLst>
          </p:nvPr>
        </p:nvGraphicFramePr>
        <p:xfrm>
          <a:off x="5089526" y="2160588"/>
          <a:ext cx="3092574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0858"/>
                <a:gridCol w="1030858"/>
                <a:gridCol w="1030858"/>
              </a:tblGrid>
              <a:tr h="38271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Ingredient Description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Unit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(per day)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8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Sodium alginate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Calcium lactate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Demineral water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3ltr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Vinegar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135ml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Cucumber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2,1kg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Shallots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Pineapple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1050g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Chili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Sugar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150g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868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  <a:tab pos="1143000" algn="l"/>
                        </a:tabLs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Content Placeholder 4"/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774" y="2160589"/>
            <a:ext cx="2302736" cy="335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424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240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Times New Roman</vt:lpstr>
      <vt:lpstr>Trebuchet MS</vt:lpstr>
      <vt:lpstr>Wingdings 3</vt:lpstr>
      <vt:lpstr>Facet</vt:lpstr>
      <vt:lpstr>ACARASA (MOLECULAR GASTRONOMY TECHNIQUE FOR MAKING PICKLES)</vt:lpstr>
      <vt:lpstr>ABOUT BUSINESS</vt:lpstr>
      <vt:lpstr>VISION AND MISSION</vt:lpstr>
      <vt:lpstr>BUSSINES IDENTIFY</vt:lpstr>
      <vt:lpstr>LEGALITY</vt:lpstr>
      <vt:lpstr>ACARASA</vt:lpstr>
      <vt:lpstr>NUTRITION FACTS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ACARASA (MOLECULAR GASTRONOMY TECHNIQUE FOR MAKING PICKLES)</dc:title>
  <dc:creator>ASUS</dc:creator>
  <cp:lastModifiedBy>ASUS</cp:lastModifiedBy>
  <cp:revision>5</cp:revision>
  <dcterms:created xsi:type="dcterms:W3CDTF">2020-11-06T04:16:15Z</dcterms:created>
  <dcterms:modified xsi:type="dcterms:W3CDTF">2020-11-06T05:00:41Z</dcterms:modified>
</cp:coreProperties>
</file>