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slide" Target="slides/slide4.xml" /><Relationship Id="rId4" Type="http://schemas.openxmlformats.org/officeDocument/2006/relationships/slide" Target="slides/slide3.xml" /><Relationship Id="rId9"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88675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98096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05779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74797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94911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09488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29909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06311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56746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42428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02271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59684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77923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4493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93598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10794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9/21/2020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48269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9/21/2020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28614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6430-D0A0-3247-8530-15A1511F74E7}"/>
              </a:ext>
            </a:extLst>
          </p:cNvPr>
          <p:cNvSpPr>
            <a:spLocks noGrp="1"/>
          </p:cNvSpPr>
          <p:nvPr>
            <p:ph type="ctrTitle"/>
          </p:nvPr>
        </p:nvSpPr>
        <p:spPr/>
        <p:txBody>
          <a:bodyPr/>
          <a:lstStyle/>
          <a:p>
            <a:r>
              <a:rPr lang="en-US">
                <a:solidFill>
                  <a:srgbClr val="FFFF00"/>
                </a:solidFill>
              </a:rPr>
              <a:t>Catharsis</a:t>
            </a:r>
          </a:p>
        </p:txBody>
      </p:sp>
      <p:sp>
        <p:nvSpPr>
          <p:cNvPr id="3" name="Subtitle 2">
            <a:extLst>
              <a:ext uri="{FF2B5EF4-FFF2-40B4-BE49-F238E27FC236}">
                <a16:creationId xmlns:a16="http://schemas.microsoft.com/office/drawing/2014/main" id="{9CB1A3CF-23FF-8C44-850A-2B7DB8B0F04D}"/>
              </a:ext>
            </a:extLst>
          </p:cNvPr>
          <p:cNvSpPr>
            <a:spLocks noGrp="1"/>
          </p:cNvSpPr>
          <p:nvPr>
            <p:ph type="subTitle" idx="1"/>
          </p:nvPr>
        </p:nvSpPr>
        <p:spPr/>
        <p:txBody>
          <a:bodyPr/>
          <a:lstStyle/>
          <a:p>
            <a:r>
              <a:rPr lang="en-US">
                <a:solidFill>
                  <a:srgbClr val="FFC000"/>
                </a:solidFill>
              </a:rPr>
              <a:t>Aioli Made With Shrimp Infused Oil</a:t>
            </a:r>
          </a:p>
        </p:txBody>
      </p:sp>
    </p:spTree>
    <p:extLst>
      <p:ext uri="{BB962C8B-B14F-4D97-AF65-F5344CB8AC3E}">
        <p14:creationId xmlns:p14="http://schemas.microsoft.com/office/powerpoint/2010/main" val="27255266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9724-AEAA-8E47-B009-996C210CBF72}"/>
              </a:ext>
            </a:extLst>
          </p:cNvPr>
          <p:cNvSpPr>
            <a:spLocks noGrp="1"/>
          </p:cNvSpPr>
          <p:nvPr>
            <p:ph type="title"/>
          </p:nvPr>
        </p:nvSpPr>
        <p:spPr/>
        <p:txBody>
          <a:bodyPr/>
          <a:lstStyle/>
          <a:p>
            <a:r>
              <a:rPr lang="en-US">
                <a:solidFill>
                  <a:srgbClr val="FFFF00"/>
                </a:solidFill>
              </a:rPr>
              <a:t>Shrimp infused oil</a:t>
            </a:r>
          </a:p>
        </p:txBody>
      </p:sp>
      <p:sp>
        <p:nvSpPr>
          <p:cNvPr id="3" name="Content Placeholder 2">
            <a:extLst>
              <a:ext uri="{FF2B5EF4-FFF2-40B4-BE49-F238E27FC236}">
                <a16:creationId xmlns:a16="http://schemas.microsoft.com/office/drawing/2014/main" id="{38C4D237-D609-DB4D-815E-E65F2F5C2F59}"/>
              </a:ext>
            </a:extLst>
          </p:cNvPr>
          <p:cNvSpPr>
            <a:spLocks noGrp="1"/>
          </p:cNvSpPr>
          <p:nvPr>
            <p:ph idx="1"/>
          </p:nvPr>
        </p:nvSpPr>
        <p:spPr>
          <a:xfrm>
            <a:off x="1141413" y="1866899"/>
            <a:ext cx="9905998" cy="3124201"/>
          </a:xfrm>
        </p:spPr>
        <p:txBody>
          <a:bodyPr/>
          <a:lstStyle/>
          <a:p>
            <a:pPr marL="0" indent="0">
              <a:buNone/>
            </a:pPr>
            <a:r>
              <a:rPr lang="en-US">
                <a:solidFill>
                  <a:srgbClr val="FFC000"/>
                </a:solidFill>
              </a:rPr>
              <a:t>Firstly our product was made to be an alternative new and innovative dipping sauce. We wanted to make something new but also helps the environment. Thus, using shrimp wastes to add flavour and reduce waste.</a:t>
            </a:r>
          </a:p>
        </p:txBody>
      </p:sp>
    </p:spTree>
    <p:extLst>
      <p:ext uri="{BB962C8B-B14F-4D97-AF65-F5344CB8AC3E}">
        <p14:creationId xmlns:p14="http://schemas.microsoft.com/office/powerpoint/2010/main" val="3651158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F1C5-FD94-084E-88DC-8F6B4B7067FB}"/>
              </a:ext>
            </a:extLst>
          </p:cNvPr>
          <p:cNvSpPr>
            <a:spLocks noGrp="1"/>
          </p:cNvSpPr>
          <p:nvPr>
            <p:ph type="title"/>
          </p:nvPr>
        </p:nvSpPr>
        <p:spPr/>
        <p:txBody>
          <a:bodyPr/>
          <a:lstStyle/>
          <a:p>
            <a:r>
              <a:rPr lang="en-US">
                <a:solidFill>
                  <a:srgbClr val="FFFF00"/>
                </a:solidFill>
              </a:rPr>
              <a:t>About catharsis</a:t>
            </a:r>
          </a:p>
        </p:txBody>
      </p:sp>
      <p:sp>
        <p:nvSpPr>
          <p:cNvPr id="3" name="Content Placeholder 2">
            <a:extLst>
              <a:ext uri="{FF2B5EF4-FFF2-40B4-BE49-F238E27FC236}">
                <a16:creationId xmlns:a16="http://schemas.microsoft.com/office/drawing/2014/main" id="{96E0C3DB-47A7-8540-9181-62E4390AF967}"/>
              </a:ext>
            </a:extLst>
          </p:cNvPr>
          <p:cNvSpPr>
            <a:spLocks noGrp="1"/>
          </p:cNvSpPr>
          <p:nvPr>
            <p:ph idx="1"/>
          </p:nvPr>
        </p:nvSpPr>
        <p:spPr/>
        <p:txBody>
          <a:bodyPr/>
          <a:lstStyle/>
          <a:p>
            <a:pPr marL="0" indent="0">
              <a:buNone/>
            </a:pPr>
            <a:r>
              <a:rPr lang="en-US">
                <a:solidFill>
                  <a:srgbClr val="FFC000"/>
                </a:solidFill>
              </a:rPr>
              <a:t>Catharsis means relieve of stress, therefore we hoped to make our product be a relieve of stress to consumer when consumed. We had hoped to make something that everyone can enjoy anytime.</a:t>
            </a:r>
          </a:p>
        </p:txBody>
      </p:sp>
    </p:spTree>
    <p:extLst>
      <p:ext uri="{BB962C8B-B14F-4D97-AF65-F5344CB8AC3E}">
        <p14:creationId xmlns:p14="http://schemas.microsoft.com/office/powerpoint/2010/main" val="40639113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2937-6B72-D144-9EB6-EE8E790AF161}"/>
              </a:ext>
            </a:extLst>
          </p:cNvPr>
          <p:cNvSpPr>
            <a:spLocks noGrp="1"/>
          </p:cNvSpPr>
          <p:nvPr>
            <p:ph type="ctrTitle"/>
          </p:nvPr>
        </p:nvSpPr>
        <p:spPr/>
        <p:txBody>
          <a:bodyPr/>
          <a:lstStyle/>
          <a:p>
            <a:r>
              <a:rPr lang="en-US">
                <a:solidFill>
                  <a:srgbClr val="FFFF00"/>
                </a:solidFill>
              </a:rPr>
              <a:t>Thank you</a:t>
            </a:r>
          </a:p>
        </p:txBody>
      </p:sp>
      <p:sp>
        <p:nvSpPr>
          <p:cNvPr id="3" name="Content Placeholder 2">
            <a:extLst>
              <a:ext uri="{FF2B5EF4-FFF2-40B4-BE49-F238E27FC236}">
                <a16:creationId xmlns:a16="http://schemas.microsoft.com/office/drawing/2014/main" id="{CD1C66C6-CB26-3048-8A82-7D4B8241F157}"/>
              </a:ext>
            </a:extLst>
          </p:cNvPr>
          <p:cNvSpPr>
            <a:spLocks noGrp="1"/>
          </p:cNvSpPr>
          <p:nvPr>
            <p:ph type="subTitle" idx="1"/>
          </p:nvPr>
        </p:nvSpPr>
        <p:spPr/>
        <p:txBody>
          <a:bodyPr/>
          <a:lstStyle/>
          <a:p>
            <a:r>
              <a:rPr lang="en-US">
                <a:solidFill>
                  <a:srgbClr val="FFC000"/>
                </a:solidFill>
              </a:rPr>
              <a:t>For your attention, and God Bless You</a:t>
            </a:r>
          </a:p>
        </p:txBody>
      </p:sp>
    </p:spTree>
    <p:extLst>
      <p:ext uri="{BB962C8B-B14F-4D97-AF65-F5344CB8AC3E}">
        <p14:creationId xmlns:p14="http://schemas.microsoft.com/office/powerpoint/2010/main" val="41036897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Mesh</vt:lpstr>
      <vt:lpstr>Catharsis</vt:lpstr>
      <vt:lpstr>Shrimp infused oil</vt:lpstr>
      <vt:lpstr>About catharsis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Catharsis</dc:title>
  <dc:creator>brynsengt@gmail.com</dc:creator>
  <cp:lastModifiedBy>brynsengt@gmail.com</cp:lastModifiedBy>
  <cp:revision>1</cp:revision>
  <dcterms:created xsi:type="dcterms:W3CDTF">2020-09-21T05:05:33Z</dcterms:created>
  <dcterms:modified xsi:type="dcterms:W3CDTF">2020-09-21T05:22:14Z</dcterms:modified>
</cp:coreProperties>
</file>