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Company profile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Bahnschrift Condensed" panose="020B0502040204020203" pitchFamily="34" charset="0"/>
              </a:rPr>
              <a:t>CV NUSANTARA TASTE</a:t>
            </a:r>
            <a:endParaRPr 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3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62" y="4845734"/>
            <a:ext cx="9573065" cy="692834"/>
          </a:xfrm>
        </p:spPr>
        <p:txBody>
          <a:bodyPr/>
          <a:lstStyle/>
          <a:p>
            <a:pPr algn="ctr"/>
            <a:r>
              <a:rPr lang="en-US" dirty="0" smtClean="0"/>
              <a:t>CV NUSANTARA TASTE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31227" r="27463" b="32242"/>
          <a:stretch/>
        </p:blipFill>
        <p:spPr>
          <a:xfrm>
            <a:off x="4238339" y="826773"/>
            <a:ext cx="3783314" cy="29817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9774" y="3884001"/>
            <a:ext cx="5080443" cy="78075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HEALTHY </a:t>
            </a:r>
            <a:r>
              <a:rPr lang="en-US" b="1" dirty="0"/>
              <a:t>TOFU WITH MANADO </a:t>
            </a:r>
            <a:r>
              <a:rPr lang="en-US" b="1" dirty="0" smtClean="0"/>
              <a:t>FLAVOR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9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JL. WINANGUN SATU NO 33 MANADO, NORTH SULAWESI UTARA</a:t>
            </a:r>
            <a:endParaRPr lang="en-US" dirty="0"/>
          </a:p>
          <a:p>
            <a:r>
              <a:rPr lang="en-US" dirty="0" smtClean="0"/>
              <a:t>TLP. (043) 1620907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NUSANTARA TASTE was founded in 2020. </a:t>
            </a:r>
            <a:endParaRPr lang="en-US" dirty="0"/>
          </a:p>
          <a:p>
            <a:r>
              <a:rPr lang="en-US" dirty="0" smtClean="0"/>
              <a:t>We are hope that </a:t>
            </a:r>
            <a:r>
              <a:rPr lang="en-US" dirty="0" err="1" smtClean="0"/>
              <a:t>Woku</a:t>
            </a:r>
            <a:r>
              <a:rPr lang="en-US" dirty="0" smtClean="0"/>
              <a:t> Tofu can help people to have healthy food with rich benefits and good flavor.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0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CORPORATE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Always Served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nnovate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ealthy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oods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usantara Taste }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44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WOKU TOFU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60" y="418318"/>
            <a:ext cx="4555440" cy="60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CLIENT LIST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8387"/>
              </p:ext>
            </p:extLst>
          </p:nvPr>
        </p:nvGraphicFramePr>
        <p:xfrm>
          <a:off x="1371600" y="2286000"/>
          <a:ext cx="9277642" cy="1752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13416"/>
                <a:gridCol w="4020553"/>
                <a:gridCol w="3452280"/>
                <a:gridCol w="12913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r>
                        <a:rPr lang="en-US" baseline="0" dirty="0" smtClean="0"/>
                        <a:t> JUMBO PASAR SWALAYAN MANADO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Jl.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Suprapto</a:t>
                      </a:r>
                      <a:r>
                        <a:rPr lang="en-US" baseline="0" dirty="0" smtClean="0"/>
                        <a:t> No.1, </a:t>
                      </a:r>
                      <a:r>
                        <a:rPr lang="en-US" baseline="0" dirty="0" err="1" smtClean="0"/>
                        <a:t>Wenang</a:t>
                      </a:r>
                      <a:r>
                        <a:rPr lang="en-US" baseline="0" dirty="0" smtClean="0"/>
                        <a:t> Utara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GOLDEN PASAR</a:t>
                      </a:r>
                      <a:r>
                        <a:rPr lang="en-US" baseline="0" dirty="0" smtClean="0"/>
                        <a:t> SWALAYAN MANADO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Jl. </a:t>
                      </a:r>
                      <a:r>
                        <a:rPr lang="en-US" dirty="0" err="1" smtClean="0"/>
                        <a:t>Piere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Tendean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Wenang</a:t>
                      </a:r>
                      <a:r>
                        <a:rPr lang="en-US" baseline="0" dirty="0" smtClean="0"/>
                        <a:t> Utara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GELAEL</a:t>
                      </a:r>
                      <a:r>
                        <a:rPr lang="en-US" baseline="0" dirty="0" smtClean="0"/>
                        <a:t> SUPERMARKET</a:t>
                      </a:r>
                      <a:r>
                        <a:rPr lang="en-US" dirty="0" smtClean="0"/>
                        <a:t> MANADO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Jl.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Sudirman</a:t>
                      </a:r>
                      <a:r>
                        <a:rPr lang="en-US" baseline="0" dirty="0" smtClean="0"/>
                        <a:t> No.92, </a:t>
                      </a:r>
                      <a:r>
                        <a:rPr lang="en-US" baseline="0" dirty="0" err="1" smtClean="0"/>
                        <a:t>Paal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Dua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Wenang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Pinaesaan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51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42" y="276781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b="1" i="1" dirty="0" smtClean="0"/>
              <a:t>THANK YOU</a:t>
            </a:r>
            <a:endParaRPr lang="en-US" sz="8000" b="1" i="1" dirty="0"/>
          </a:p>
        </p:txBody>
      </p:sp>
    </p:spTree>
    <p:extLst>
      <p:ext uri="{BB962C8B-B14F-4D97-AF65-F5344CB8AC3E}">
        <p14:creationId xmlns:p14="http://schemas.microsoft.com/office/powerpoint/2010/main" val="17809938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52</TotalTime>
  <Words>130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Bahnschrift Condensed</vt:lpstr>
      <vt:lpstr>Franklin Gothic Book</vt:lpstr>
      <vt:lpstr>Crop</vt:lpstr>
      <vt:lpstr>Company profile</vt:lpstr>
      <vt:lpstr>CV NUSANTARA TASTE</vt:lpstr>
      <vt:lpstr>ADDRESS COMPANY</vt:lpstr>
      <vt:lpstr>HISTORY</vt:lpstr>
      <vt:lpstr>CORPORATE PROFILE</vt:lpstr>
      <vt:lpstr>PRODUCT</vt:lpstr>
      <vt:lpstr>CLIENT LIST</vt:lpstr>
      <vt:lpstr>THANK YOU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Angelina Suherman</dc:creator>
  <cp:lastModifiedBy>Angelina Suherman</cp:lastModifiedBy>
  <cp:revision>6</cp:revision>
  <dcterms:created xsi:type="dcterms:W3CDTF">2020-11-10T14:50:03Z</dcterms:created>
  <dcterms:modified xsi:type="dcterms:W3CDTF">2020-11-10T15:42:15Z</dcterms:modified>
</cp:coreProperties>
</file>